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 id="2147484523" r:id="rId6"/>
  </p:sldMasterIdLst>
  <p:notesMasterIdLst>
    <p:notesMasterId r:id="rId19"/>
  </p:notesMasterIdLst>
  <p:handoutMasterIdLst>
    <p:handoutMasterId r:id="rId20"/>
  </p:handoutMasterIdLst>
  <p:sldIdLst>
    <p:sldId id="2147478186" r:id="rId7"/>
    <p:sldId id="257" r:id="rId8"/>
    <p:sldId id="1890" r:id="rId9"/>
    <p:sldId id="2147479068" r:id="rId10"/>
    <p:sldId id="2147470284" r:id="rId11"/>
    <p:sldId id="2147479362" r:id="rId12"/>
    <p:sldId id="1929" r:id="rId13"/>
    <p:sldId id="2147479360" r:id="rId14"/>
    <p:sldId id="2147479358" r:id="rId15"/>
    <p:sldId id="2076137632" r:id="rId16"/>
    <p:sldId id="2147479361" r:id="rId17"/>
    <p:sldId id="1914" r:id="rId1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839904-7720-E71B-F293-6C61E80B4D04}" name="Luis Flores" initials="LF" userId="S::luflores@microsoft.com::ed561ea5-47c4-464e-b893-80a80c709592" providerId="AD"/>
  <p188:author id="{DCD39E58-EE1A-EB68-4217-2CC05CBA4229}" name="Jeff Bley" initials="JB" userId="S::jebley@microsoft.com::0fc44f32-1355-4ed9-8fd5-e9556dfd1b2f" providerId="AD"/>
  <p188:author id="{3B55E682-D0B0-2BBD-BB9C-C7B736B4D296}" name="Marcelo di Iorio" initials="Md" userId="S::mdiiorio@microsoft.com::6d9d1609-1ef6-443b-99de-d46b3f4dddbd" providerId="AD"/>
  <p188:author id="{86B84789-9A0E-ECBD-EC51-7CF0206C39C4}" name="Andres Canello" initials="AC" userId="S::andresc@microsoft.com::ad961c36-81fe-4024-995b-fb78dedd8eab" providerId="AD"/>
  <p188:author id="{5DFE6E97-AF2C-7115-447B-AD4124D5E8A9}" name="Janice Ricketts" initials="JR" userId="S::jricketts@microsoft.com::01be0956-85c2-4fdd-b164-805c419b0fc2" providerId="AD"/>
  <p188:author id="{F44299A7-D025-E952-0703-7FD74C8DE7AE}" name="Zaher Butt" initials="ZB" userId="S::buzaher@microsoft.com::9328fc39-ee95-4a72-90ba-0a428b4f227a" providerId="AD"/>
  <p188:author id="{BBC9E2C8-A5C6-FD5E-B3E3-3ED29F8F0536}" name="Stacey Dixon" initials="SD" userId="S::staceydixon@microsoft.com::b42e2c40-08f2-426c-a42d-5a03d2e30e01" providerId="AD"/>
  <p188:author id="{C057F2F0-8A53-F6EC-EA6C-4884CC218086}" name="Ramiro Calderon" initials="RC" userId="S::ramical@ntdev.microsoft.com::beb35d85-c9f9-4a8c-83a2-cce77f8feff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000000"/>
    <a:srgbClr val="FFFFFF"/>
    <a:srgbClr val="0078D4"/>
    <a:srgbClr val="50E6FF"/>
    <a:srgbClr val="30E5D0"/>
    <a:srgbClr val="A92E01"/>
    <a:srgbClr val="C13501"/>
    <a:srgbClr val="FF9349"/>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B79E37-C6CF-3422-E13A-E73222118B1E}" v="331" dt="2024-07-23T03:27:25.0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56" y="306"/>
      </p:cViewPr>
      <p:guideLst/>
    </p:cSldViewPr>
  </p:slideViewPr>
  <p:notesTextViewPr>
    <p:cViewPr>
      <p:scale>
        <a:sx n="3" d="2"/>
        <a:sy n="3" d="2"/>
      </p:scale>
      <p:origin x="0" y="-5"/>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Flores" userId="ed561ea5-47c4-464e-b893-80a80c709592" providerId="ADAL" clId="{9693631A-5488-4583-93B5-DC3DD1101082}"/>
    <pc:docChg chg="modSld modMainMaster">
      <pc:chgData name="Luis Flores" userId="ed561ea5-47c4-464e-b893-80a80c709592" providerId="ADAL" clId="{9693631A-5488-4583-93B5-DC3DD1101082}" dt="2024-07-08T23:12:05.226" v="99" actId="5793"/>
      <pc:docMkLst>
        <pc:docMk/>
      </pc:docMkLst>
      <pc:sldChg chg="modSp mod">
        <pc:chgData name="Luis Flores" userId="ed561ea5-47c4-464e-b893-80a80c709592" providerId="ADAL" clId="{9693631A-5488-4583-93B5-DC3DD1101082}" dt="2024-07-08T23:12:05.226" v="99" actId="5793"/>
        <pc:sldMkLst>
          <pc:docMk/>
          <pc:sldMk cId="1813441800" sldId="2147479360"/>
        </pc:sldMkLst>
        <pc:graphicFrameChg chg="mod modGraphic">
          <ac:chgData name="Luis Flores" userId="ed561ea5-47c4-464e-b893-80a80c709592" providerId="ADAL" clId="{9693631A-5488-4583-93B5-DC3DD1101082}" dt="2024-07-08T23:12:05.226" v="99" actId="5793"/>
          <ac:graphicFrameMkLst>
            <pc:docMk/>
            <pc:sldMk cId="1813441800" sldId="2147479360"/>
            <ac:graphicFrameMk id="4" creationId="{24B30798-E5BE-B729-F1CE-D60188FD788C}"/>
          </ac:graphicFrameMkLst>
        </pc:graphicFrameChg>
      </pc:sldChg>
      <pc:sldMasterChg chg="modSldLayout">
        <pc:chgData name="Luis Flores" userId="ed561ea5-47c4-464e-b893-80a80c709592" providerId="ADAL" clId="{9693631A-5488-4583-93B5-DC3DD1101082}" dt="2024-07-08T17:24:00.178" v="1"/>
        <pc:sldMasterMkLst>
          <pc:docMk/>
          <pc:sldMasterMk cId="3588427678" sldId="2147484229"/>
        </pc:sldMasterMkLst>
        <pc:sldLayoutChg chg="addSp delSp modSp">
          <pc:chgData name="Luis Flores" userId="ed561ea5-47c4-464e-b893-80a80c709592" providerId="ADAL" clId="{9693631A-5488-4583-93B5-DC3DD1101082}" dt="2024-07-08T17:24:00.178" v="1"/>
          <pc:sldLayoutMkLst>
            <pc:docMk/>
            <pc:sldMasterMk cId="3588427678" sldId="2147484229"/>
            <pc:sldLayoutMk cId="870548426" sldId="2147484803"/>
          </pc:sldLayoutMkLst>
          <pc:spChg chg="del">
            <ac:chgData name="Luis Flores" userId="ed561ea5-47c4-464e-b893-80a80c709592" providerId="ADAL" clId="{9693631A-5488-4583-93B5-DC3DD1101082}" dt="2024-07-08T17:23:59.505" v="0"/>
            <ac:spMkLst>
              <pc:docMk/>
              <pc:sldMasterMk cId="3588427678" sldId="2147484229"/>
              <pc:sldLayoutMk cId="870548426" sldId="2147484803"/>
              <ac:spMk id="2" creationId="{D0AAD849-7CFE-4AF7-A7C5-6BBD50C88C1A}"/>
            </ac:spMkLst>
          </pc:spChg>
          <pc:spChg chg="add mod">
            <ac:chgData name="Luis Flores" userId="ed561ea5-47c4-464e-b893-80a80c709592" providerId="ADAL" clId="{9693631A-5488-4583-93B5-DC3DD1101082}" dt="2024-07-08T17:24:00.178" v="1"/>
            <ac:spMkLst>
              <pc:docMk/>
              <pc:sldMasterMk cId="3588427678" sldId="2147484229"/>
              <pc:sldLayoutMk cId="870548426" sldId="2147484803"/>
              <ac:spMk id="3" creationId="{A9159DBD-659E-A078-04A7-433B13B8A8B9}"/>
            </ac:spMkLst>
          </pc:spChg>
        </pc:sldLayoutChg>
      </pc:sldMasterChg>
    </pc:docChg>
  </pc:docChgLst>
  <pc:docChgLst>
    <pc:chgData name="Andres Canello" userId="ad961c36-81fe-4024-995b-fb78dedd8eab" providerId="ADAL" clId="{52A1D40A-F42C-4A65-B626-74C7F83C1D91}"/>
    <pc:docChg chg="undo custSel addSld delSld modSld sldOrd">
      <pc:chgData name="Andres Canello" userId="ad961c36-81fe-4024-995b-fb78dedd8eab" providerId="ADAL" clId="{52A1D40A-F42C-4A65-B626-74C7F83C1D91}" dt="2024-07-15T23:32:12.774" v="2089" actId="20577"/>
      <pc:docMkLst>
        <pc:docMk/>
      </pc:docMkLst>
      <pc:sldChg chg="modSp mod">
        <pc:chgData name="Andres Canello" userId="ad961c36-81fe-4024-995b-fb78dedd8eab" providerId="ADAL" clId="{52A1D40A-F42C-4A65-B626-74C7F83C1D91}" dt="2024-07-14T23:53:21.561" v="34" actId="20577"/>
        <pc:sldMkLst>
          <pc:docMk/>
          <pc:sldMk cId="500491868" sldId="1890"/>
        </pc:sldMkLst>
        <pc:spChg chg="mod">
          <ac:chgData name="Andres Canello" userId="ad961c36-81fe-4024-995b-fb78dedd8eab" providerId="ADAL" clId="{52A1D40A-F42C-4A65-B626-74C7F83C1D91}" dt="2024-07-14T23:53:21.561" v="34" actId="20577"/>
          <ac:spMkLst>
            <pc:docMk/>
            <pc:sldMk cId="500491868" sldId="1890"/>
            <ac:spMk id="3" creationId="{A8D05292-D2D3-4DD5-BEF5-7FC5C0973BCC}"/>
          </ac:spMkLst>
        </pc:spChg>
      </pc:sldChg>
      <pc:sldChg chg="addSp delSp modSp mod modClrScheme chgLayout">
        <pc:chgData name="Andres Canello" userId="ad961c36-81fe-4024-995b-fb78dedd8eab" providerId="ADAL" clId="{52A1D40A-F42C-4A65-B626-74C7F83C1D91}" dt="2024-07-15T23:14:20.208" v="2030" actId="313"/>
        <pc:sldMkLst>
          <pc:docMk/>
          <pc:sldMk cId="2044058215" sldId="1929"/>
        </pc:sldMkLst>
        <pc:spChg chg="add mod ord">
          <ac:chgData name="Andres Canello" userId="ad961c36-81fe-4024-995b-fb78dedd8eab" providerId="ADAL" clId="{52A1D40A-F42C-4A65-B626-74C7F83C1D91}" dt="2024-07-15T23:14:20.208" v="2030" actId="313"/>
          <ac:spMkLst>
            <pc:docMk/>
            <pc:sldMk cId="2044058215" sldId="1929"/>
            <ac:spMk id="2" creationId="{74BA52C0-B566-6F83-461E-80B9A2B99400}"/>
          </ac:spMkLst>
        </pc:spChg>
        <pc:spChg chg="add mod ord">
          <ac:chgData name="Andres Canello" userId="ad961c36-81fe-4024-995b-fb78dedd8eab" providerId="ADAL" clId="{52A1D40A-F42C-4A65-B626-74C7F83C1D91}" dt="2024-07-15T23:13:56.197" v="1999" actId="368"/>
          <ac:spMkLst>
            <pc:docMk/>
            <pc:sldMk cId="2044058215" sldId="1929"/>
            <ac:spMk id="3" creationId="{71AEF5F2-7B77-0BB9-EF42-3A29957DBAE7}"/>
          </ac:spMkLst>
        </pc:spChg>
        <pc:spChg chg="del">
          <ac:chgData name="Andres Canello" userId="ad961c36-81fe-4024-995b-fb78dedd8eab" providerId="ADAL" clId="{52A1D40A-F42C-4A65-B626-74C7F83C1D91}" dt="2024-07-15T23:13:08.583" v="1992" actId="478"/>
          <ac:spMkLst>
            <pc:docMk/>
            <pc:sldMk cId="2044058215" sldId="1929"/>
            <ac:spMk id="5" creationId="{5C37186A-DFD0-467D-9571-A2CDB02F71B8}"/>
          </ac:spMkLst>
        </pc:spChg>
        <pc:spChg chg="del mod">
          <ac:chgData name="Andres Canello" userId="ad961c36-81fe-4024-995b-fb78dedd8eab" providerId="ADAL" clId="{52A1D40A-F42C-4A65-B626-74C7F83C1D91}" dt="2024-07-15T23:14:07.802" v="2001" actId="478"/>
          <ac:spMkLst>
            <pc:docMk/>
            <pc:sldMk cId="2044058215" sldId="1929"/>
            <ac:spMk id="6" creationId="{A1BA750C-DE6B-547F-F0B5-4ECB9471025E}"/>
          </ac:spMkLst>
        </pc:spChg>
      </pc:sldChg>
      <pc:sldChg chg="delSp modSp add del mod modClrScheme chgLayout">
        <pc:chgData name="Andres Canello" userId="ad961c36-81fe-4024-995b-fb78dedd8eab" providerId="ADAL" clId="{52A1D40A-F42C-4A65-B626-74C7F83C1D91}" dt="2024-07-15T00:06:58.049" v="486" actId="47"/>
        <pc:sldMkLst>
          <pc:docMk/>
          <pc:sldMk cId="3166275518" sldId="2147470283"/>
        </pc:sldMkLst>
        <pc:spChg chg="del">
          <ac:chgData name="Andres Canello" userId="ad961c36-81fe-4024-995b-fb78dedd8eab" providerId="ADAL" clId="{52A1D40A-F42C-4A65-B626-74C7F83C1D91}" dt="2024-07-14T23:54:22.792" v="36" actId="478"/>
          <ac:spMkLst>
            <pc:docMk/>
            <pc:sldMk cId="3166275518" sldId="2147470283"/>
            <ac:spMk id="3" creationId="{7A8D7575-C4B0-530F-066F-0D210377C9A5}"/>
          </ac:spMkLst>
        </pc:spChg>
        <pc:spChg chg="mod ord">
          <ac:chgData name="Andres Canello" userId="ad961c36-81fe-4024-995b-fb78dedd8eab" providerId="ADAL" clId="{52A1D40A-F42C-4A65-B626-74C7F83C1D91}" dt="2024-07-15T00:05:33.332" v="484" actId="26606"/>
          <ac:spMkLst>
            <pc:docMk/>
            <pc:sldMk cId="3166275518" sldId="2147470283"/>
            <ac:spMk id="4" creationId="{C08064BE-95E2-70D3-CBBC-6C2F318DD9A7}"/>
          </ac:spMkLst>
        </pc:spChg>
        <pc:spChg chg="mod ord">
          <ac:chgData name="Andres Canello" userId="ad961c36-81fe-4024-995b-fb78dedd8eab" providerId="ADAL" clId="{52A1D40A-F42C-4A65-B626-74C7F83C1D91}" dt="2024-07-15T00:05:33.332" v="484" actId="26606"/>
          <ac:spMkLst>
            <pc:docMk/>
            <pc:sldMk cId="3166275518" sldId="2147470283"/>
            <ac:spMk id="5" creationId="{0C7DAC29-7CB9-AB19-FDE4-93FA7B4CAF7B}"/>
          </ac:spMkLst>
        </pc:spChg>
      </pc:sldChg>
      <pc:sldChg chg="modSp add mod">
        <pc:chgData name="Andres Canello" userId="ad961c36-81fe-4024-995b-fb78dedd8eab" providerId="ADAL" clId="{52A1D40A-F42C-4A65-B626-74C7F83C1D91}" dt="2024-07-15T23:07:24.035" v="1974" actId="20577"/>
        <pc:sldMkLst>
          <pc:docMk/>
          <pc:sldMk cId="3350288187" sldId="2147470284"/>
        </pc:sldMkLst>
        <pc:spChg chg="mod">
          <ac:chgData name="Andres Canello" userId="ad961c36-81fe-4024-995b-fb78dedd8eab" providerId="ADAL" clId="{52A1D40A-F42C-4A65-B626-74C7F83C1D91}" dt="2024-07-15T23:07:24.035" v="1974" actId="20577"/>
          <ac:spMkLst>
            <pc:docMk/>
            <pc:sldMk cId="3350288187" sldId="2147470284"/>
            <ac:spMk id="5" creationId="{CA22DEDE-4605-DB9E-4999-72AC8D632540}"/>
          </ac:spMkLst>
        </pc:spChg>
      </pc:sldChg>
      <pc:sldChg chg="modSp mod">
        <pc:chgData name="Andres Canello" userId="ad961c36-81fe-4024-995b-fb78dedd8eab" providerId="ADAL" clId="{52A1D40A-F42C-4A65-B626-74C7F83C1D91}" dt="2024-07-14T23:52:51.754" v="19" actId="20577"/>
        <pc:sldMkLst>
          <pc:docMk/>
          <pc:sldMk cId="796231955" sldId="2147478186"/>
        </pc:sldMkLst>
        <pc:spChg chg="mod">
          <ac:chgData name="Andres Canello" userId="ad961c36-81fe-4024-995b-fb78dedd8eab" providerId="ADAL" clId="{52A1D40A-F42C-4A65-B626-74C7F83C1D91}" dt="2024-07-14T23:52:51.754" v="19" actId="20577"/>
          <ac:spMkLst>
            <pc:docMk/>
            <pc:sldMk cId="796231955" sldId="2147478186"/>
            <ac:spMk id="2" creationId="{9DDDAD47-BCDB-5A9A-D59E-C8F8A5D583B0}"/>
          </ac:spMkLst>
        </pc:spChg>
      </pc:sldChg>
      <pc:sldChg chg="modSp mod ord">
        <pc:chgData name="Andres Canello" userId="ad961c36-81fe-4024-995b-fb78dedd8eab" providerId="ADAL" clId="{52A1D40A-F42C-4A65-B626-74C7F83C1D91}" dt="2024-07-15T00:12:08.782" v="603" actId="20577"/>
        <pc:sldMkLst>
          <pc:docMk/>
          <pc:sldMk cId="2410913022" sldId="2147479068"/>
        </pc:sldMkLst>
        <pc:spChg chg="mod">
          <ac:chgData name="Andres Canello" userId="ad961c36-81fe-4024-995b-fb78dedd8eab" providerId="ADAL" clId="{52A1D40A-F42C-4A65-B626-74C7F83C1D91}" dt="2024-07-15T00:07:54.548" v="497" actId="20577"/>
          <ac:spMkLst>
            <pc:docMk/>
            <pc:sldMk cId="2410913022" sldId="2147479068"/>
            <ac:spMk id="4" creationId="{59B61A5F-73F3-4594-0D2F-022B435BCB56}"/>
          </ac:spMkLst>
        </pc:spChg>
        <pc:graphicFrameChg chg="mod">
          <ac:chgData name="Andres Canello" userId="ad961c36-81fe-4024-995b-fb78dedd8eab" providerId="ADAL" clId="{52A1D40A-F42C-4A65-B626-74C7F83C1D91}" dt="2024-07-15T00:12:08.782" v="603" actId="20577"/>
          <ac:graphicFrameMkLst>
            <pc:docMk/>
            <pc:sldMk cId="2410913022" sldId="2147479068"/>
            <ac:graphicFrameMk id="9" creationId="{63145817-A6E2-6080-5CF5-73846E617A42}"/>
          </ac:graphicFrameMkLst>
        </pc:graphicFrameChg>
      </pc:sldChg>
      <pc:sldChg chg="modSp del mod">
        <pc:chgData name="Andres Canello" userId="ad961c36-81fe-4024-995b-fb78dedd8eab" providerId="ADAL" clId="{52A1D40A-F42C-4A65-B626-74C7F83C1D91}" dt="2024-07-15T05:23:30.415" v="953" actId="47"/>
        <pc:sldMkLst>
          <pc:docMk/>
          <pc:sldMk cId="2941550127" sldId="2147479071"/>
        </pc:sldMkLst>
        <pc:spChg chg="mod">
          <ac:chgData name="Andres Canello" userId="ad961c36-81fe-4024-995b-fb78dedd8eab" providerId="ADAL" clId="{52A1D40A-F42C-4A65-B626-74C7F83C1D91}" dt="2024-07-15T05:22:29" v="951" actId="20577"/>
          <ac:spMkLst>
            <pc:docMk/>
            <pc:sldMk cId="2941550127" sldId="2147479071"/>
            <ac:spMk id="4" creationId="{59B61A5F-73F3-4594-0D2F-022B435BCB56}"/>
          </ac:spMkLst>
        </pc:spChg>
        <pc:spChg chg="mod">
          <ac:chgData name="Andres Canello" userId="ad961c36-81fe-4024-995b-fb78dedd8eab" providerId="ADAL" clId="{52A1D40A-F42C-4A65-B626-74C7F83C1D91}" dt="2024-07-15T05:22:33.810" v="952" actId="6549"/>
          <ac:spMkLst>
            <pc:docMk/>
            <pc:sldMk cId="2941550127" sldId="2147479071"/>
            <ac:spMk id="5" creationId="{E6C24757-EAEA-F33A-7ED5-E17080EC47E2}"/>
          </ac:spMkLst>
        </pc:spChg>
      </pc:sldChg>
      <pc:sldChg chg="modSp mod">
        <pc:chgData name="Andres Canello" userId="ad961c36-81fe-4024-995b-fb78dedd8eab" providerId="ADAL" clId="{52A1D40A-F42C-4A65-B626-74C7F83C1D91}" dt="2024-07-15T23:32:12.774" v="2089" actId="20577"/>
        <pc:sldMkLst>
          <pc:docMk/>
          <pc:sldMk cId="3279846817" sldId="2147479358"/>
        </pc:sldMkLst>
        <pc:spChg chg="mod">
          <ac:chgData name="Andres Canello" userId="ad961c36-81fe-4024-995b-fb78dedd8eab" providerId="ADAL" clId="{52A1D40A-F42C-4A65-B626-74C7F83C1D91}" dt="2024-07-15T23:31:07.249" v="2079" actId="20577"/>
          <ac:spMkLst>
            <pc:docMk/>
            <pc:sldMk cId="3279846817" sldId="2147479358"/>
            <ac:spMk id="4" creationId="{49FCA430-6DC7-6128-0036-90795D7ECBD5}"/>
          </ac:spMkLst>
        </pc:spChg>
        <pc:spChg chg="mod">
          <ac:chgData name="Andres Canello" userId="ad961c36-81fe-4024-995b-fb78dedd8eab" providerId="ADAL" clId="{52A1D40A-F42C-4A65-B626-74C7F83C1D91}" dt="2024-07-15T23:30:40.787" v="2070" actId="20577"/>
          <ac:spMkLst>
            <pc:docMk/>
            <pc:sldMk cId="3279846817" sldId="2147479358"/>
            <ac:spMk id="10" creationId="{2B1D54A7-1921-1951-4851-72F01A19A2CD}"/>
          </ac:spMkLst>
        </pc:spChg>
        <pc:spChg chg="mod">
          <ac:chgData name="Andres Canello" userId="ad961c36-81fe-4024-995b-fb78dedd8eab" providerId="ADAL" clId="{52A1D40A-F42C-4A65-B626-74C7F83C1D91}" dt="2024-07-15T23:29:46.483" v="2064" actId="6549"/>
          <ac:spMkLst>
            <pc:docMk/>
            <pc:sldMk cId="3279846817" sldId="2147479358"/>
            <ac:spMk id="20" creationId="{2128F550-2120-5FE4-442E-DC17737AB9CA}"/>
          </ac:spMkLst>
        </pc:spChg>
        <pc:spChg chg="mod">
          <ac:chgData name="Andres Canello" userId="ad961c36-81fe-4024-995b-fb78dedd8eab" providerId="ADAL" clId="{52A1D40A-F42C-4A65-B626-74C7F83C1D91}" dt="2024-07-15T23:32:12.774" v="2089" actId="20577"/>
          <ac:spMkLst>
            <pc:docMk/>
            <pc:sldMk cId="3279846817" sldId="2147479358"/>
            <ac:spMk id="23" creationId="{B179D78A-7905-1B77-4B26-73CD435D1312}"/>
          </ac:spMkLst>
        </pc:spChg>
        <pc:spChg chg="mod">
          <ac:chgData name="Andres Canello" userId="ad961c36-81fe-4024-995b-fb78dedd8eab" providerId="ADAL" clId="{52A1D40A-F42C-4A65-B626-74C7F83C1D91}" dt="2024-07-15T23:31:36.126" v="2085" actId="20577"/>
          <ac:spMkLst>
            <pc:docMk/>
            <pc:sldMk cId="3279846817" sldId="2147479358"/>
            <ac:spMk id="44" creationId="{A888F99F-2079-0315-A1DD-E6110220D46B}"/>
          </ac:spMkLst>
        </pc:spChg>
        <pc:spChg chg="mod">
          <ac:chgData name="Andres Canello" userId="ad961c36-81fe-4024-995b-fb78dedd8eab" providerId="ADAL" clId="{52A1D40A-F42C-4A65-B626-74C7F83C1D91}" dt="2024-07-15T23:30:44.777" v="2076" actId="20577"/>
          <ac:spMkLst>
            <pc:docMk/>
            <pc:sldMk cId="3279846817" sldId="2147479358"/>
            <ac:spMk id="48" creationId="{C939CD9B-88C0-4F80-456F-7169C08D093C}"/>
          </ac:spMkLst>
        </pc:spChg>
      </pc:sldChg>
      <pc:sldChg chg="modSp mod ord modTransition modClrScheme modCm chgLayout">
        <pc:chgData name="Andres Canello" userId="ad961c36-81fe-4024-995b-fb78dedd8eab" providerId="ADAL" clId="{52A1D40A-F42C-4A65-B626-74C7F83C1D91}" dt="2024-07-15T23:26:33.960" v="2063" actId="2710"/>
        <pc:sldMkLst>
          <pc:docMk/>
          <pc:sldMk cId="1813441800" sldId="2147479360"/>
        </pc:sldMkLst>
        <pc:spChg chg="mod">
          <ac:chgData name="Andres Canello" userId="ad961c36-81fe-4024-995b-fb78dedd8eab" providerId="ADAL" clId="{52A1D40A-F42C-4A65-B626-74C7F83C1D91}" dt="2024-07-15T06:16:14.539" v="1746" actId="26606"/>
          <ac:spMkLst>
            <pc:docMk/>
            <pc:sldMk cId="1813441800" sldId="2147479360"/>
            <ac:spMk id="2" creationId="{1F15DF6E-D66B-F5ED-2FB3-2720D4D9340B}"/>
          </ac:spMkLst>
        </pc:spChg>
        <pc:graphicFrameChg chg="mod modGraphic">
          <ac:chgData name="Andres Canello" userId="ad961c36-81fe-4024-995b-fb78dedd8eab" providerId="ADAL" clId="{52A1D40A-F42C-4A65-B626-74C7F83C1D91}" dt="2024-07-15T23:26:33.960" v="2063" actId="2710"/>
          <ac:graphicFrameMkLst>
            <pc:docMk/>
            <pc:sldMk cId="1813441800" sldId="2147479360"/>
            <ac:graphicFrameMk id="4" creationId="{24B30798-E5BE-B729-F1CE-D60188FD788C}"/>
          </ac:graphicFrameMkLst>
        </pc:graphicFrameChg>
        <pc:extLst>
          <p:ext xmlns:p="http://schemas.openxmlformats.org/presentationml/2006/main" uri="{D6D511B9-2390-475A-947B-AFAB55BFBCF1}">
            <pc226:cmChg xmlns:pc226="http://schemas.microsoft.com/office/powerpoint/2022/06/main/command" chg="mod">
              <pc226:chgData name="Andres Canello" userId="ad961c36-81fe-4024-995b-fb78dedd8eab" providerId="ADAL" clId="{52A1D40A-F42C-4A65-B626-74C7F83C1D91}" dt="2024-07-15T06:16:14.539" v="1746" actId="26606"/>
              <pc2:cmMkLst xmlns:pc2="http://schemas.microsoft.com/office/powerpoint/2019/9/main/command">
                <pc:docMk/>
                <pc:sldMk cId="1813441800" sldId="2147479360"/>
                <pc2:cmMk id="{96D18ECE-AFDD-40CA-862D-61405AE97B32}"/>
              </pc2:cmMkLst>
            </pc226:cmChg>
          </p:ext>
        </pc:extLst>
      </pc:sldChg>
      <pc:sldChg chg="modSp add mod modClrScheme chgLayout">
        <pc:chgData name="Andres Canello" userId="ad961c36-81fe-4024-995b-fb78dedd8eab" providerId="ADAL" clId="{52A1D40A-F42C-4A65-B626-74C7F83C1D91}" dt="2024-07-15T23:12:23.360" v="1991" actId="113"/>
        <pc:sldMkLst>
          <pc:docMk/>
          <pc:sldMk cId="3833035654" sldId="2147479362"/>
        </pc:sldMkLst>
        <pc:spChg chg="mod">
          <ac:chgData name="Andres Canello" userId="ad961c36-81fe-4024-995b-fb78dedd8eab" providerId="ADAL" clId="{52A1D40A-F42C-4A65-B626-74C7F83C1D91}" dt="2024-07-15T05:58:22.092" v="1375" actId="26606"/>
          <ac:spMkLst>
            <pc:docMk/>
            <pc:sldMk cId="3833035654" sldId="2147479362"/>
            <ac:spMk id="4" creationId="{59B61A5F-73F3-4594-0D2F-022B435BCB56}"/>
          </ac:spMkLst>
        </pc:spChg>
        <pc:spChg chg="mod">
          <ac:chgData name="Andres Canello" userId="ad961c36-81fe-4024-995b-fb78dedd8eab" providerId="ADAL" clId="{52A1D40A-F42C-4A65-B626-74C7F83C1D91}" dt="2024-07-15T23:12:23.360" v="1991" actId="113"/>
          <ac:spMkLst>
            <pc:docMk/>
            <pc:sldMk cId="3833035654" sldId="2147479362"/>
            <ac:spMk id="5" creationId="{E6C24757-EAEA-F33A-7ED5-E17080EC47E2}"/>
          </ac:spMkLst>
        </pc:spChg>
      </pc:sldChg>
    </pc:docChg>
  </pc:docChgLst>
  <pc:docChgLst>
    <pc:chgData name="Andres Canello" userId="S::andresc@microsoft.com::ad961c36-81fe-4024-995b-fb78dedd8eab" providerId="AD" clId="Web-{1BE98F1A-A47D-C6DD-108C-350178F17569}"/>
    <pc:docChg chg="modSld">
      <pc:chgData name="Andres Canello" userId="S::andresc@microsoft.com::ad961c36-81fe-4024-995b-fb78dedd8eab" providerId="AD" clId="Web-{1BE98F1A-A47D-C6DD-108C-350178F17569}" dt="2024-07-12T05:02:05.769" v="0" actId="20577"/>
      <pc:docMkLst>
        <pc:docMk/>
      </pc:docMkLst>
      <pc:sldChg chg="modSp">
        <pc:chgData name="Andres Canello" userId="S::andresc@microsoft.com::ad961c36-81fe-4024-995b-fb78dedd8eab" providerId="AD" clId="Web-{1BE98F1A-A47D-C6DD-108C-350178F17569}" dt="2024-07-12T05:02:05.769" v="0" actId="20577"/>
        <pc:sldMkLst>
          <pc:docMk/>
          <pc:sldMk cId="796231955" sldId="2147478186"/>
        </pc:sldMkLst>
        <pc:spChg chg="mod">
          <ac:chgData name="Andres Canello" userId="S::andresc@microsoft.com::ad961c36-81fe-4024-995b-fb78dedd8eab" providerId="AD" clId="Web-{1BE98F1A-A47D-C6DD-108C-350178F17569}" dt="2024-07-12T05:02:05.769" v="0" actId="20577"/>
          <ac:spMkLst>
            <pc:docMk/>
            <pc:sldMk cId="796231955" sldId="2147478186"/>
            <ac:spMk id="3" creationId="{9D00356D-08C2-C20A-4AEC-7CC319AA56FE}"/>
          </ac:spMkLst>
        </pc:spChg>
      </pc:sldChg>
    </pc:docChg>
  </pc:docChgLst>
  <pc:docChgLst>
    <pc:chgData name="Stacey Dixon" userId="S::staceydixon@microsoft.com::b42e2c40-08f2-426c-a42d-5a03d2e30e01" providerId="AD" clId="Web-{82B282BF-7670-F5D8-794C-57C98CE8BF19}"/>
    <pc:docChg chg="mod">
      <pc:chgData name="Stacey Dixon" userId="S::staceydixon@microsoft.com::b42e2c40-08f2-426c-a42d-5a03d2e30e01" providerId="AD" clId="Web-{82B282BF-7670-F5D8-794C-57C98CE8BF19}" dt="2024-07-16T13:35:54.214" v="0"/>
      <pc:docMkLst>
        <pc:docMk/>
      </pc:docMkLst>
    </pc:docChg>
  </pc:docChgLst>
  <pc:docChgLst>
    <pc:chgData name="Andres Canello" userId="S::andresc@microsoft.com::ad961c36-81fe-4024-995b-fb78dedd8eab" providerId="AD" clId="Web-{59B79E37-C6CF-3422-E13A-E73222118B1E}"/>
    <pc:docChg chg="modSld">
      <pc:chgData name="Andres Canello" userId="S::andresc@microsoft.com::ad961c36-81fe-4024-995b-fb78dedd8eab" providerId="AD" clId="Web-{59B79E37-C6CF-3422-E13A-E73222118B1E}" dt="2024-07-23T03:27:25.069" v="227" actId="20577"/>
      <pc:docMkLst>
        <pc:docMk/>
      </pc:docMkLst>
      <pc:sldChg chg="modSp">
        <pc:chgData name="Andres Canello" userId="S::andresc@microsoft.com::ad961c36-81fe-4024-995b-fb78dedd8eab" providerId="AD" clId="Web-{59B79E37-C6CF-3422-E13A-E73222118B1E}" dt="2024-07-23T03:27:25.069" v="227" actId="20577"/>
        <pc:sldMkLst>
          <pc:docMk/>
          <pc:sldMk cId="3583356878" sldId="2076137632"/>
        </pc:sldMkLst>
        <pc:spChg chg="mod">
          <ac:chgData name="Andres Canello" userId="S::andresc@microsoft.com::ad961c36-81fe-4024-995b-fb78dedd8eab" providerId="AD" clId="Web-{59B79E37-C6CF-3422-E13A-E73222118B1E}" dt="2024-07-23T03:27:25.069" v="227" actId="20577"/>
          <ac:spMkLst>
            <pc:docMk/>
            <pc:sldMk cId="3583356878" sldId="2076137632"/>
            <ac:spMk id="27" creationId="{C1CA4FF1-F11F-904C-B14A-16F043AEC47F}"/>
          </ac:spMkLst>
        </pc:spChg>
      </pc:sldChg>
      <pc:sldChg chg="modSp">
        <pc:chgData name="Andres Canello" userId="S::andresc@microsoft.com::ad961c36-81fe-4024-995b-fb78dedd8eab" providerId="AD" clId="Web-{59B79E37-C6CF-3422-E13A-E73222118B1E}" dt="2024-07-23T03:12:25.939" v="56" actId="20577"/>
        <pc:sldMkLst>
          <pc:docMk/>
          <pc:sldMk cId="3350288187" sldId="2147470284"/>
        </pc:sldMkLst>
        <pc:spChg chg="mod">
          <ac:chgData name="Andres Canello" userId="S::andresc@microsoft.com::ad961c36-81fe-4024-995b-fb78dedd8eab" providerId="AD" clId="Web-{59B79E37-C6CF-3422-E13A-E73222118B1E}" dt="2024-07-23T03:12:25.939" v="56" actId="20577"/>
          <ac:spMkLst>
            <pc:docMk/>
            <pc:sldMk cId="3350288187" sldId="2147470284"/>
            <ac:spMk id="5" creationId="{CA22DEDE-4605-DB9E-4999-72AC8D632540}"/>
          </ac:spMkLst>
        </pc:spChg>
      </pc:sldChg>
      <pc:sldChg chg="modSp">
        <pc:chgData name="Andres Canello" userId="S::andresc@microsoft.com::ad961c36-81fe-4024-995b-fb78dedd8eab" providerId="AD" clId="Web-{59B79E37-C6CF-3422-E13A-E73222118B1E}" dt="2024-07-23T03:26:58.990" v="224" actId="20577"/>
        <pc:sldMkLst>
          <pc:docMk/>
          <pc:sldMk cId="3279846817" sldId="2147479358"/>
        </pc:sldMkLst>
        <pc:spChg chg="mod">
          <ac:chgData name="Andres Canello" userId="S::andresc@microsoft.com::ad961c36-81fe-4024-995b-fb78dedd8eab" providerId="AD" clId="Web-{59B79E37-C6CF-3422-E13A-E73222118B1E}" dt="2024-07-23T03:25:50.052" v="180" actId="1076"/>
          <ac:spMkLst>
            <pc:docMk/>
            <pc:sldMk cId="3279846817" sldId="2147479358"/>
            <ac:spMk id="6" creationId="{B9494126-3D45-66C2-A340-FB8A5A0376CA}"/>
          </ac:spMkLst>
        </pc:spChg>
        <pc:spChg chg="mod">
          <ac:chgData name="Andres Canello" userId="S::andresc@microsoft.com::ad961c36-81fe-4024-995b-fb78dedd8eab" providerId="AD" clId="Web-{59B79E37-C6CF-3422-E13A-E73222118B1E}" dt="2024-07-23T03:26:40.224" v="223" actId="20577"/>
          <ac:spMkLst>
            <pc:docMk/>
            <pc:sldMk cId="3279846817" sldId="2147479358"/>
            <ac:spMk id="8" creationId="{D69F2A33-C1D5-9570-69FB-B081E1F0DBE2}"/>
          </ac:spMkLst>
        </pc:spChg>
        <pc:spChg chg="mod">
          <ac:chgData name="Andres Canello" userId="S::andresc@microsoft.com::ad961c36-81fe-4024-995b-fb78dedd8eab" providerId="AD" clId="Web-{59B79E37-C6CF-3422-E13A-E73222118B1E}" dt="2024-07-23T03:25:55.458" v="184" actId="1076"/>
          <ac:spMkLst>
            <pc:docMk/>
            <pc:sldMk cId="3279846817" sldId="2147479358"/>
            <ac:spMk id="11" creationId="{42C618EA-49EE-D3D1-403E-6BD69C114A79}"/>
          </ac:spMkLst>
        </pc:spChg>
        <pc:spChg chg="mod">
          <ac:chgData name="Andres Canello" userId="S::andresc@microsoft.com::ad961c36-81fe-4024-995b-fb78dedd8eab" providerId="AD" clId="Web-{59B79E37-C6CF-3422-E13A-E73222118B1E}" dt="2024-07-23T03:26:32.396" v="222" actId="1076"/>
          <ac:spMkLst>
            <pc:docMk/>
            <pc:sldMk cId="3279846817" sldId="2147479358"/>
            <ac:spMk id="15" creationId="{CD503A2E-C0AC-317E-6DCC-8F5F6967C218}"/>
          </ac:spMkLst>
        </pc:spChg>
        <pc:spChg chg="mod">
          <ac:chgData name="Andres Canello" userId="S::andresc@microsoft.com::ad961c36-81fe-4024-995b-fb78dedd8eab" providerId="AD" clId="Web-{59B79E37-C6CF-3422-E13A-E73222118B1E}" dt="2024-07-23T03:25:38.911" v="179" actId="20577"/>
          <ac:spMkLst>
            <pc:docMk/>
            <pc:sldMk cId="3279846817" sldId="2147479358"/>
            <ac:spMk id="17" creationId="{00000000-0000-0000-0000-000000000000}"/>
          </ac:spMkLst>
        </pc:spChg>
        <pc:spChg chg="mod">
          <ac:chgData name="Andres Canello" userId="S::andresc@microsoft.com::ad961c36-81fe-4024-995b-fb78dedd8eab" providerId="AD" clId="Web-{59B79E37-C6CF-3422-E13A-E73222118B1E}" dt="2024-07-23T03:26:58.990" v="224" actId="20577"/>
          <ac:spMkLst>
            <pc:docMk/>
            <pc:sldMk cId="3279846817" sldId="2147479358"/>
            <ac:spMk id="23" creationId="{B179D78A-7905-1B77-4B26-73CD435D1312}"/>
          </ac:spMkLst>
        </pc:spChg>
        <pc:spChg chg="mod">
          <ac:chgData name="Andres Canello" userId="S::andresc@microsoft.com::ad961c36-81fe-4024-995b-fb78dedd8eab" providerId="AD" clId="Web-{59B79E37-C6CF-3422-E13A-E73222118B1E}" dt="2024-07-23T03:26:01.505" v="185" actId="1076"/>
          <ac:spMkLst>
            <pc:docMk/>
            <pc:sldMk cId="3279846817" sldId="2147479358"/>
            <ac:spMk id="43" creationId="{E388BB7E-B2C7-41CA-637A-98CEA3247CBF}"/>
          </ac:spMkLst>
        </pc:spChg>
        <pc:cxnChg chg="mod">
          <ac:chgData name="Andres Canello" userId="S::andresc@microsoft.com::ad961c36-81fe-4024-995b-fb78dedd8eab" providerId="AD" clId="Web-{59B79E37-C6CF-3422-E13A-E73222118B1E}" dt="2024-07-23T03:25:50.083" v="181" actId="1076"/>
          <ac:cxnSpMkLst>
            <pc:docMk/>
            <pc:sldMk cId="3279846817" sldId="2147479358"/>
            <ac:cxnSpMk id="13" creationId="{D38EB679-F90D-C41B-DCB7-D068AB2460A5}"/>
          </ac:cxnSpMkLst>
        </pc:cxnChg>
        <pc:cxnChg chg="mod">
          <ac:chgData name="Andres Canello" userId="S::andresc@microsoft.com::ad961c36-81fe-4024-995b-fb78dedd8eab" providerId="AD" clId="Web-{59B79E37-C6CF-3422-E13A-E73222118B1E}" dt="2024-07-23T03:25:50.098" v="182" actId="1076"/>
          <ac:cxnSpMkLst>
            <pc:docMk/>
            <pc:sldMk cId="3279846817" sldId="2147479358"/>
            <ac:cxnSpMk id="16" creationId="{4E6623AD-B568-E991-51A0-FBD60C52AAFB}"/>
          </ac:cxnSpMkLst>
        </pc:cxnChg>
        <pc:cxnChg chg="mod">
          <ac:chgData name="Andres Canello" userId="S::andresc@microsoft.com::ad961c36-81fe-4024-995b-fb78dedd8eab" providerId="AD" clId="Web-{59B79E37-C6CF-3422-E13A-E73222118B1E}" dt="2024-07-23T03:25:50.130" v="183" actId="1076"/>
          <ac:cxnSpMkLst>
            <pc:docMk/>
            <pc:sldMk cId="3279846817" sldId="2147479358"/>
            <ac:cxnSpMk id="18" creationId="{A9D9B0A3-3DAE-1EE9-F8D2-4D4EA5DAE90A}"/>
          </ac:cxnSpMkLst>
        </pc:cxnChg>
      </pc:sldChg>
      <pc:sldChg chg="modSp modCm">
        <pc:chgData name="Andres Canello" userId="S::andresc@microsoft.com::ad961c36-81fe-4024-995b-fb78dedd8eab" providerId="AD" clId="Web-{59B79E37-C6CF-3422-E13A-E73222118B1E}" dt="2024-07-23T03:16:54.148" v="86" actId="20577"/>
        <pc:sldMkLst>
          <pc:docMk/>
          <pc:sldMk cId="3833035654" sldId="2147479362"/>
        </pc:sldMkLst>
        <pc:spChg chg="mod">
          <ac:chgData name="Andres Canello" userId="S::andresc@microsoft.com::ad961c36-81fe-4024-995b-fb78dedd8eab" providerId="AD" clId="Web-{59B79E37-C6CF-3422-E13A-E73222118B1E}" dt="2024-07-23T03:16:54.148" v="86" actId="20577"/>
          <ac:spMkLst>
            <pc:docMk/>
            <pc:sldMk cId="3833035654" sldId="2147479362"/>
            <ac:spMk id="5" creationId="{E6C24757-EAEA-F33A-7ED5-E17080EC47E2}"/>
          </ac:spMkLst>
        </pc:spChg>
        <pc:extLst>
          <p:ext xmlns:p="http://schemas.openxmlformats.org/presentationml/2006/main" uri="{D6D511B9-2390-475A-947B-AFAB55BFBCF1}">
            <pc226:cmChg xmlns:pc226="http://schemas.microsoft.com/office/powerpoint/2022/06/main/command" chg="mod">
              <pc226:chgData name="Andres Canello" userId="S::andresc@microsoft.com::ad961c36-81fe-4024-995b-fb78dedd8eab" providerId="AD" clId="Web-{59B79E37-C6CF-3422-E13A-E73222118B1E}" dt="2024-07-23T03:16:54.038" v="85" actId="20577"/>
              <pc2:cmMkLst xmlns:pc2="http://schemas.microsoft.com/office/powerpoint/2019/9/main/command">
                <pc:docMk/>
                <pc:sldMk cId="3833035654" sldId="2147479362"/>
                <pc2:cmMk id="{61021423-8986-4DEE-A0BB-5ECDA3285416}"/>
              </pc2:cmMkLst>
            </pc226:cmChg>
            <pc226:cmChg xmlns:pc226="http://schemas.microsoft.com/office/powerpoint/2022/06/main/command" chg="mod">
              <pc226:chgData name="Andres Canello" userId="S::andresc@microsoft.com::ad961c36-81fe-4024-995b-fb78dedd8eab" providerId="AD" clId="Web-{59B79E37-C6CF-3422-E13A-E73222118B1E}" dt="2024-07-23T03:16:54.038" v="85" actId="20577"/>
              <pc2:cmMkLst xmlns:pc2="http://schemas.microsoft.com/office/powerpoint/2019/9/main/command">
                <pc:docMk/>
                <pc:sldMk cId="3833035654" sldId="2147479362"/>
                <pc2:cmMk id="{40740B87-C59C-46FB-8747-8C472C079750}"/>
              </pc2:cmMkLst>
            </pc226:cmChg>
          </p:ext>
        </pc:ext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4D1161-5D50-4387-8322-D451F9BEE2A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7468468-F592-458E-8430-DC950795925B}">
      <dgm:prSet/>
      <dgm:spPr/>
      <dgm:t>
        <a:bodyPr/>
        <a:lstStyle/>
        <a:p>
          <a:pPr>
            <a:lnSpc>
              <a:spcPct val="100000"/>
            </a:lnSpc>
          </a:pPr>
          <a:r>
            <a:rPr lang="en-US"/>
            <a:t>Successfully deploy and configure Global Secure Access (Microsoft Entra Private Access and Microsoft Entra Internet Access).</a:t>
          </a:r>
        </a:p>
      </dgm:t>
    </dgm:pt>
    <dgm:pt modelId="{B26439EA-7929-4523-90F6-248421BEEEBE}" type="parTrans" cxnId="{F57C62BF-377F-497F-B3FB-254D1EA722DE}">
      <dgm:prSet/>
      <dgm:spPr/>
      <dgm:t>
        <a:bodyPr/>
        <a:lstStyle/>
        <a:p>
          <a:endParaRPr lang="en-US"/>
        </a:p>
      </dgm:t>
    </dgm:pt>
    <dgm:pt modelId="{38C7EA16-612F-466E-9B23-739F71918C60}" type="sibTrans" cxnId="{F57C62BF-377F-497F-B3FB-254D1EA722DE}">
      <dgm:prSet/>
      <dgm:spPr/>
      <dgm:t>
        <a:bodyPr/>
        <a:lstStyle/>
        <a:p>
          <a:endParaRPr lang="en-US"/>
        </a:p>
      </dgm:t>
    </dgm:pt>
    <dgm:pt modelId="{6C07671A-330E-425E-BD19-5841B498ED6F}">
      <dgm:prSet/>
      <dgm:spPr/>
      <dgm:t>
        <a:bodyPr/>
        <a:lstStyle/>
        <a:p>
          <a:pPr>
            <a:lnSpc>
              <a:spcPct val="100000"/>
            </a:lnSpc>
          </a:pPr>
          <a:r>
            <a:rPr lang="en-US"/>
            <a:t>Understand your scenarios and use cases.</a:t>
          </a:r>
        </a:p>
      </dgm:t>
    </dgm:pt>
    <dgm:pt modelId="{566C75F4-B928-46CC-8B0A-E5C8C1BD3FB4}" type="parTrans" cxnId="{BCA95F11-695E-416A-BE84-65B82B9FC76C}">
      <dgm:prSet/>
      <dgm:spPr/>
      <dgm:t>
        <a:bodyPr/>
        <a:lstStyle/>
        <a:p>
          <a:endParaRPr lang="en-US"/>
        </a:p>
      </dgm:t>
    </dgm:pt>
    <dgm:pt modelId="{82F21EA8-E4F6-4E0A-A299-63AF302DF10F}" type="sibTrans" cxnId="{BCA95F11-695E-416A-BE84-65B82B9FC76C}">
      <dgm:prSet/>
      <dgm:spPr/>
      <dgm:t>
        <a:bodyPr/>
        <a:lstStyle/>
        <a:p>
          <a:endParaRPr lang="en-US"/>
        </a:p>
      </dgm:t>
    </dgm:pt>
    <dgm:pt modelId="{8B38EA9A-47D1-4D2A-B813-1DE29BF8DFF7}">
      <dgm:prSet/>
      <dgm:spPr/>
      <dgm:t>
        <a:bodyPr/>
        <a:lstStyle/>
        <a:p>
          <a:pPr>
            <a:lnSpc>
              <a:spcPct val="100000"/>
            </a:lnSpc>
          </a:pPr>
          <a:r>
            <a:rPr lang="en-US"/>
            <a:t>Define success criteria.</a:t>
          </a:r>
        </a:p>
      </dgm:t>
    </dgm:pt>
    <dgm:pt modelId="{9353A90A-4E36-4CEA-8D4E-80EC731F1FF5}" type="parTrans" cxnId="{B66EE745-7527-4C93-B69D-274A66DA6C0F}">
      <dgm:prSet/>
      <dgm:spPr/>
      <dgm:t>
        <a:bodyPr/>
        <a:lstStyle/>
        <a:p>
          <a:endParaRPr lang="en-US"/>
        </a:p>
      </dgm:t>
    </dgm:pt>
    <dgm:pt modelId="{21D73CD6-ED17-43CB-A284-8222A2D21231}" type="sibTrans" cxnId="{B66EE745-7527-4C93-B69D-274A66DA6C0F}">
      <dgm:prSet/>
      <dgm:spPr/>
      <dgm:t>
        <a:bodyPr/>
        <a:lstStyle/>
        <a:p>
          <a:endParaRPr lang="en-US"/>
        </a:p>
      </dgm:t>
    </dgm:pt>
    <dgm:pt modelId="{8F12ED33-6BD8-4C2C-A851-CF074C2E0F88}">
      <dgm:prSet/>
      <dgm:spPr/>
      <dgm:t>
        <a:bodyPr/>
        <a:lstStyle/>
        <a:p>
          <a:pPr>
            <a:lnSpc>
              <a:spcPct val="100000"/>
            </a:lnSpc>
          </a:pPr>
          <a:r>
            <a:rPr lang="en-US"/>
            <a:t>Decide next steps.</a:t>
          </a:r>
        </a:p>
      </dgm:t>
    </dgm:pt>
    <dgm:pt modelId="{74A3FB0C-A80A-4691-B968-455DD07951B1}" type="parTrans" cxnId="{9DA03568-0F8B-4650-9461-0476E2DF2B75}">
      <dgm:prSet/>
      <dgm:spPr/>
      <dgm:t>
        <a:bodyPr/>
        <a:lstStyle/>
        <a:p>
          <a:endParaRPr lang="en-US"/>
        </a:p>
      </dgm:t>
    </dgm:pt>
    <dgm:pt modelId="{2D7D1472-2E9E-4756-98EF-60CBC8B3A194}" type="sibTrans" cxnId="{9DA03568-0F8B-4650-9461-0476E2DF2B75}">
      <dgm:prSet/>
      <dgm:spPr/>
      <dgm:t>
        <a:bodyPr/>
        <a:lstStyle/>
        <a:p>
          <a:endParaRPr lang="en-US"/>
        </a:p>
      </dgm:t>
    </dgm:pt>
    <dgm:pt modelId="{922E4B64-D620-4108-803F-2FF1B9604AFF}" type="pres">
      <dgm:prSet presAssocID="{144D1161-5D50-4387-8322-D451F9BEE2A3}" presName="root" presStyleCnt="0">
        <dgm:presLayoutVars>
          <dgm:dir/>
          <dgm:resizeHandles val="exact"/>
        </dgm:presLayoutVars>
      </dgm:prSet>
      <dgm:spPr/>
    </dgm:pt>
    <dgm:pt modelId="{77AB8A64-C6FC-4F85-B75C-3518B6609618}" type="pres">
      <dgm:prSet presAssocID="{6C07671A-330E-425E-BD19-5841B498ED6F}" presName="compNode" presStyleCnt="0"/>
      <dgm:spPr/>
    </dgm:pt>
    <dgm:pt modelId="{E4B569DA-15B3-4E2E-BAF2-8F690A208CDF}" type="pres">
      <dgm:prSet presAssocID="{6C07671A-330E-425E-BD19-5841B498ED6F}" presName="bgRect" presStyleLbl="bgShp" presStyleIdx="0" presStyleCnt="4"/>
      <dgm:spPr/>
    </dgm:pt>
    <dgm:pt modelId="{28D5DDAB-2617-4D48-8E33-5BD6C395FE51}" type="pres">
      <dgm:prSet presAssocID="{6C07671A-330E-425E-BD19-5841B498ED6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2BFBC593-79CA-41B3-A004-67491DDB2536}" type="pres">
      <dgm:prSet presAssocID="{6C07671A-330E-425E-BD19-5841B498ED6F}" presName="spaceRect" presStyleCnt="0"/>
      <dgm:spPr/>
    </dgm:pt>
    <dgm:pt modelId="{C115E1BD-6105-435E-9C15-721AC095493F}" type="pres">
      <dgm:prSet presAssocID="{6C07671A-330E-425E-BD19-5841B498ED6F}" presName="parTx" presStyleLbl="revTx" presStyleIdx="0" presStyleCnt="4">
        <dgm:presLayoutVars>
          <dgm:chMax val="0"/>
          <dgm:chPref val="0"/>
        </dgm:presLayoutVars>
      </dgm:prSet>
      <dgm:spPr/>
    </dgm:pt>
    <dgm:pt modelId="{DA227A7E-D6CB-4AB3-A80B-AF00F1EE4479}" type="pres">
      <dgm:prSet presAssocID="{82F21EA8-E4F6-4E0A-A299-63AF302DF10F}" presName="sibTrans" presStyleCnt="0"/>
      <dgm:spPr/>
    </dgm:pt>
    <dgm:pt modelId="{A30CF62F-8FFF-402B-866B-1364E624F11C}" type="pres">
      <dgm:prSet presAssocID="{8B38EA9A-47D1-4D2A-B813-1DE29BF8DFF7}" presName="compNode" presStyleCnt="0"/>
      <dgm:spPr/>
    </dgm:pt>
    <dgm:pt modelId="{CA4CF8F1-5CEE-468F-AAA3-93081A9389A9}" type="pres">
      <dgm:prSet presAssocID="{8B38EA9A-47D1-4D2A-B813-1DE29BF8DFF7}" presName="bgRect" presStyleLbl="bgShp" presStyleIdx="1" presStyleCnt="4"/>
      <dgm:spPr/>
    </dgm:pt>
    <dgm:pt modelId="{0506842F-005C-4BD9-96B4-D298DE7E4D44}" type="pres">
      <dgm:prSet presAssocID="{8B38EA9A-47D1-4D2A-B813-1DE29BF8DFF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FE54758-27CA-46E5-B86D-6F7BD5489594}" type="pres">
      <dgm:prSet presAssocID="{8B38EA9A-47D1-4D2A-B813-1DE29BF8DFF7}" presName="spaceRect" presStyleCnt="0"/>
      <dgm:spPr/>
    </dgm:pt>
    <dgm:pt modelId="{3266EA8F-6CA0-4D26-9118-3587320F497D}" type="pres">
      <dgm:prSet presAssocID="{8B38EA9A-47D1-4D2A-B813-1DE29BF8DFF7}" presName="parTx" presStyleLbl="revTx" presStyleIdx="1" presStyleCnt="4">
        <dgm:presLayoutVars>
          <dgm:chMax val="0"/>
          <dgm:chPref val="0"/>
        </dgm:presLayoutVars>
      </dgm:prSet>
      <dgm:spPr/>
    </dgm:pt>
    <dgm:pt modelId="{C5BBF968-EB5A-414C-90CA-AE77F17B2C0C}" type="pres">
      <dgm:prSet presAssocID="{21D73CD6-ED17-43CB-A284-8222A2D21231}" presName="sibTrans" presStyleCnt="0"/>
      <dgm:spPr/>
    </dgm:pt>
    <dgm:pt modelId="{73E77D57-0720-42F8-8AC2-D9057DF087D7}" type="pres">
      <dgm:prSet presAssocID="{B7468468-F592-458E-8430-DC950795925B}" presName="compNode" presStyleCnt="0"/>
      <dgm:spPr/>
    </dgm:pt>
    <dgm:pt modelId="{3ED29EBB-FB32-4BD1-9262-689A33F4A69B}" type="pres">
      <dgm:prSet presAssocID="{B7468468-F592-458E-8430-DC950795925B}" presName="bgRect" presStyleLbl="bgShp" presStyleIdx="2" presStyleCnt="4"/>
      <dgm:spPr/>
    </dgm:pt>
    <dgm:pt modelId="{E1317B21-4440-47E7-875A-0B7725569285}" type="pres">
      <dgm:prSet presAssocID="{B7468468-F592-458E-8430-DC950795925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1CC06742-2982-447E-AA59-58A50CA48378}" type="pres">
      <dgm:prSet presAssocID="{B7468468-F592-458E-8430-DC950795925B}" presName="spaceRect" presStyleCnt="0"/>
      <dgm:spPr/>
    </dgm:pt>
    <dgm:pt modelId="{901542A6-1C8F-4C07-93EF-1CAE1A1F9D03}" type="pres">
      <dgm:prSet presAssocID="{B7468468-F592-458E-8430-DC950795925B}" presName="parTx" presStyleLbl="revTx" presStyleIdx="2" presStyleCnt="4">
        <dgm:presLayoutVars>
          <dgm:chMax val="0"/>
          <dgm:chPref val="0"/>
        </dgm:presLayoutVars>
      </dgm:prSet>
      <dgm:spPr/>
    </dgm:pt>
    <dgm:pt modelId="{851A0443-460A-4125-917E-54998651E821}" type="pres">
      <dgm:prSet presAssocID="{38C7EA16-612F-466E-9B23-739F71918C60}" presName="sibTrans" presStyleCnt="0"/>
      <dgm:spPr/>
    </dgm:pt>
    <dgm:pt modelId="{E009DC2A-00B1-4015-A89E-6ED51C93A0D9}" type="pres">
      <dgm:prSet presAssocID="{8F12ED33-6BD8-4C2C-A851-CF074C2E0F88}" presName="compNode" presStyleCnt="0"/>
      <dgm:spPr/>
    </dgm:pt>
    <dgm:pt modelId="{78BD28FA-4314-4032-952F-B37FF4DC313C}" type="pres">
      <dgm:prSet presAssocID="{8F12ED33-6BD8-4C2C-A851-CF074C2E0F88}" presName="bgRect" presStyleLbl="bgShp" presStyleIdx="3" presStyleCnt="4"/>
      <dgm:spPr/>
    </dgm:pt>
    <dgm:pt modelId="{657612E7-48D9-43A7-BEED-F361A0E68FB5}" type="pres">
      <dgm:prSet presAssocID="{8F12ED33-6BD8-4C2C-A851-CF074C2E0F8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s"/>
        </a:ext>
      </dgm:extLst>
    </dgm:pt>
    <dgm:pt modelId="{B94F648C-1FE4-416E-A2F9-87CB35CFC96D}" type="pres">
      <dgm:prSet presAssocID="{8F12ED33-6BD8-4C2C-A851-CF074C2E0F88}" presName="spaceRect" presStyleCnt="0"/>
      <dgm:spPr/>
    </dgm:pt>
    <dgm:pt modelId="{D032E702-86C6-45CF-A6BB-AD261B2E9D10}" type="pres">
      <dgm:prSet presAssocID="{8F12ED33-6BD8-4C2C-A851-CF074C2E0F88}" presName="parTx" presStyleLbl="revTx" presStyleIdx="3" presStyleCnt="4">
        <dgm:presLayoutVars>
          <dgm:chMax val="0"/>
          <dgm:chPref val="0"/>
        </dgm:presLayoutVars>
      </dgm:prSet>
      <dgm:spPr/>
    </dgm:pt>
  </dgm:ptLst>
  <dgm:cxnLst>
    <dgm:cxn modelId="{BCA95F11-695E-416A-BE84-65B82B9FC76C}" srcId="{144D1161-5D50-4387-8322-D451F9BEE2A3}" destId="{6C07671A-330E-425E-BD19-5841B498ED6F}" srcOrd="0" destOrd="0" parTransId="{566C75F4-B928-46CC-8B0A-E5C8C1BD3FB4}" sibTransId="{82F21EA8-E4F6-4E0A-A299-63AF302DF10F}"/>
    <dgm:cxn modelId="{B66EE745-7527-4C93-B69D-274A66DA6C0F}" srcId="{144D1161-5D50-4387-8322-D451F9BEE2A3}" destId="{8B38EA9A-47D1-4D2A-B813-1DE29BF8DFF7}" srcOrd="1" destOrd="0" parTransId="{9353A90A-4E36-4CEA-8D4E-80EC731F1FF5}" sibTransId="{21D73CD6-ED17-43CB-A284-8222A2D21231}"/>
    <dgm:cxn modelId="{9DA03568-0F8B-4650-9461-0476E2DF2B75}" srcId="{144D1161-5D50-4387-8322-D451F9BEE2A3}" destId="{8F12ED33-6BD8-4C2C-A851-CF074C2E0F88}" srcOrd="3" destOrd="0" parTransId="{74A3FB0C-A80A-4691-B968-455DD07951B1}" sibTransId="{2D7D1472-2E9E-4756-98EF-60CBC8B3A194}"/>
    <dgm:cxn modelId="{C7740C82-3022-42B9-9929-8431EA93C3F9}" type="presOf" srcId="{8B38EA9A-47D1-4D2A-B813-1DE29BF8DFF7}" destId="{3266EA8F-6CA0-4D26-9118-3587320F497D}" srcOrd="0" destOrd="0" presId="urn:microsoft.com/office/officeart/2018/2/layout/IconVerticalSolidList"/>
    <dgm:cxn modelId="{F57C62BF-377F-497F-B3FB-254D1EA722DE}" srcId="{144D1161-5D50-4387-8322-D451F9BEE2A3}" destId="{B7468468-F592-458E-8430-DC950795925B}" srcOrd="2" destOrd="0" parTransId="{B26439EA-7929-4523-90F6-248421BEEEBE}" sibTransId="{38C7EA16-612F-466E-9B23-739F71918C60}"/>
    <dgm:cxn modelId="{132FEFC5-9557-4584-816E-93E269212A82}" type="presOf" srcId="{8F12ED33-6BD8-4C2C-A851-CF074C2E0F88}" destId="{D032E702-86C6-45CF-A6BB-AD261B2E9D10}" srcOrd="0" destOrd="0" presId="urn:microsoft.com/office/officeart/2018/2/layout/IconVerticalSolidList"/>
    <dgm:cxn modelId="{5CC06DD7-AB5C-49E7-811D-B187C70623EA}" type="presOf" srcId="{6C07671A-330E-425E-BD19-5841B498ED6F}" destId="{C115E1BD-6105-435E-9C15-721AC095493F}" srcOrd="0" destOrd="0" presId="urn:microsoft.com/office/officeart/2018/2/layout/IconVerticalSolidList"/>
    <dgm:cxn modelId="{6E2D33E3-D910-470F-A450-6AEB4548977F}" type="presOf" srcId="{144D1161-5D50-4387-8322-D451F9BEE2A3}" destId="{922E4B64-D620-4108-803F-2FF1B9604AFF}" srcOrd="0" destOrd="0" presId="urn:microsoft.com/office/officeart/2018/2/layout/IconVerticalSolidList"/>
    <dgm:cxn modelId="{558981E5-25E7-4D00-A313-5011BAC89C4A}" type="presOf" srcId="{B7468468-F592-458E-8430-DC950795925B}" destId="{901542A6-1C8F-4C07-93EF-1CAE1A1F9D03}" srcOrd="0" destOrd="0" presId="urn:microsoft.com/office/officeart/2018/2/layout/IconVerticalSolidList"/>
    <dgm:cxn modelId="{6DBCDE56-F5DF-4CA8-B7BA-D281491CB611}" type="presParOf" srcId="{922E4B64-D620-4108-803F-2FF1B9604AFF}" destId="{77AB8A64-C6FC-4F85-B75C-3518B6609618}" srcOrd="0" destOrd="0" presId="urn:microsoft.com/office/officeart/2018/2/layout/IconVerticalSolidList"/>
    <dgm:cxn modelId="{9633092A-1276-4617-AFB4-0AEC589DDA01}" type="presParOf" srcId="{77AB8A64-C6FC-4F85-B75C-3518B6609618}" destId="{E4B569DA-15B3-4E2E-BAF2-8F690A208CDF}" srcOrd="0" destOrd="0" presId="urn:microsoft.com/office/officeart/2018/2/layout/IconVerticalSolidList"/>
    <dgm:cxn modelId="{0FBB84CD-1EF5-4C6E-8AB6-B8779035514F}" type="presParOf" srcId="{77AB8A64-C6FC-4F85-B75C-3518B6609618}" destId="{28D5DDAB-2617-4D48-8E33-5BD6C395FE51}" srcOrd="1" destOrd="0" presId="urn:microsoft.com/office/officeart/2018/2/layout/IconVerticalSolidList"/>
    <dgm:cxn modelId="{03DAAE99-A118-4A9A-8EF0-CD4B7695A215}" type="presParOf" srcId="{77AB8A64-C6FC-4F85-B75C-3518B6609618}" destId="{2BFBC593-79CA-41B3-A004-67491DDB2536}" srcOrd="2" destOrd="0" presId="urn:microsoft.com/office/officeart/2018/2/layout/IconVerticalSolidList"/>
    <dgm:cxn modelId="{D7342788-D14E-42FA-B66A-577092157186}" type="presParOf" srcId="{77AB8A64-C6FC-4F85-B75C-3518B6609618}" destId="{C115E1BD-6105-435E-9C15-721AC095493F}" srcOrd="3" destOrd="0" presId="urn:microsoft.com/office/officeart/2018/2/layout/IconVerticalSolidList"/>
    <dgm:cxn modelId="{032E0F97-0AA5-4971-A311-5DF2126F2E73}" type="presParOf" srcId="{922E4B64-D620-4108-803F-2FF1B9604AFF}" destId="{DA227A7E-D6CB-4AB3-A80B-AF00F1EE4479}" srcOrd="1" destOrd="0" presId="urn:microsoft.com/office/officeart/2018/2/layout/IconVerticalSolidList"/>
    <dgm:cxn modelId="{17C79BAD-5FBF-4D06-AEA2-4412943DB5A0}" type="presParOf" srcId="{922E4B64-D620-4108-803F-2FF1B9604AFF}" destId="{A30CF62F-8FFF-402B-866B-1364E624F11C}" srcOrd="2" destOrd="0" presId="urn:microsoft.com/office/officeart/2018/2/layout/IconVerticalSolidList"/>
    <dgm:cxn modelId="{3B1AB029-D1D2-455F-9F99-90416341A3B4}" type="presParOf" srcId="{A30CF62F-8FFF-402B-866B-1364E624F11C}" destId="{CA4CF8F1-5CEE-468F-AAA3-93081A9389A9}" srcOrd="0" destOrd="0" presId="urn:microsoft.com/office/officeart/2018/2/layout/IconVerticalSolidList"/>
    <dgm:cxn modelId="{AF1BB7B8-5EC7-4C56-8BCB-9B120876AAE4}" type="presParOf" srcId="{A30CF62F-8FFF-402B-866B-1364E624F11C}" destId="{0506842F-005C-4BD9-96B4-D298DE7E4D44}" srcOrd="1" destOrd="0" presId="urn:microsoft.com/office/officeart/2018/2/layout/IconVerticalSolidList"/>
    <dgm:cxn modelId="{B8047A85-85A1-4E75-9ADC-D9C443287180}" type="presParOf" srcId="{A30CF62F-8FFF-402B-866B-1364E624F11C}" destId="{3FE54758-27CA-46E5-B86D-6F7BD5489594}" srcOrd="2" destOrd="0" presId="urn:microsoft.com/office/officeart/2018/2/layout/IconVerticalSolidList"/>
    <dgm:cxn modelId="{01AA31C3-46E8-4708-8A46-6FC71E4D26F2}" type="presParOf" srcId="{A30CF62F-8FFF-402B-866B-1364E624F11C}" destId="{3266EA8F-6CA0-4D26-9118-3587320F497D}" srcOrd="3" destOrd="0" presId="urn:microsoft.com/office/officeart/2018/2/layout/IconVerticalSolidList"/>
    <dgm:cxn modelId="{87192F2B-D5F4-4E43-AE63-E37B40A9F295}" type="presParOf" srcId="{922E4B64-D620-4108-803F-2FF1B9604AFF}" destId="{C5BBF968-EB5A-414C-90CA-AE77F17B2C0C}" srcOrd="3" destOrd="0" presId="urn:microsoft.com/office/officeart/2018/2/layout/IconVerticalSolidList"/>
    <dgm:cxn modelId="{F3A8D604-A96D-40E3-9030-D126239E1BBD}" type="presParOf" srcId="{922E4B64-D620-4108-803F-2FF1B9604AFF}" destId="{73E77D57-0720-42F8-8AC2-D9057DF087D7}" srcOrd="4" destOrd="0" presId="urn:microsoft.com/office/officeart/2018/2/layout/IconVerticalSolidList"/>
    <dgm:cxn modelId="{1B7A20CD-ECE3-4C99-835B-DC6920373F92}" type="presParOf" srcId="{73E77D57-0720-42F8-8AC2-D9057DF087D7}" destId="{3ED29EBB-FB32-4BD1-9262-689A33F4A69B}" srcOrd="0" destOrd="0" presId="urn:microsoft.com/office/officeart/2018/2/layout/IconVerticalSolidList"/>
    <dgm:cxn modelId="{AEAF5FCD-D78E-4CF5-BAFC-DA2221C9827B}" type="presParOf" srcId="{73E77D57-0720-42F8-8AC2-D9057DF087D7}" destId="{E1317B21-4440-47E7-875A-0B7725569285}" srcOrd="1" destOrd="0" presId="urn:microsoft.com/office/officeart/2018/2/layout/IconVerticalSolidList"/>
    <dgm:cxn modelId="{5E3ED47A-13D7-433E-8DC6-481F15F38894}" type="presParOf" srcId="{73E77D57-0720-42F8-8AC2-D9057DF087D7}" destId="{1CC06742-2982-447E-AA59-58A50CA48378}" srcOrd="2" destOrd="0" presId="urn:microsoft.com/office/officeart/2018/2/layout/IconVerticalSolidList"/>
    <dgm:cxn modelId="{076EB26D-D42D-4A4F-8206-F88EB63F8014}" type="presParOf" srcId="{73E77D57-0720-42F8-8AC2-D9057DF087D7}" destId="{901542A6-1C8F-4C07-93EF-1CAE1A1F9D03}" srcOrd="3" destOrd="0" presId="urn:microsoft.com/office/officeart/2018/2/layout/IconVerticalSolidList"/>
    <dgm:cxn modelId="{EF6B5D7D-0DA6-4329-9810-D870641949FD}" type="presParOf" srcId="{922E4B64-D620-4108-803F-2FF1B9604AFF}" destId="{851A0443-460A-4125-917E-54998651E821}" srcOrd="5" destOrd="0" presId="urn:microsoft.com/office/officeart/2018/2/layout/IconVerticalSolidList"/>
    <dgm:cxn modelId="{51F83BF5-02C4-4E3A-9436-7B7425D0000B}" type="presParOf" srcId="{922E4B64-D620-4108-803F-2FF1B9604AFF}" destId="{E009DC2A-00B1-4015-A89E-6ED51C93A0D9}" srcOrd="6" destOrd="0" presId="urn:microsoft.com/office/officeart/2018/2/layout/IconVerticalSolidList"/>
    <dgm:cxn modelId="{96D5F3B0-01A7-4B9A-B457-1DC4B0E9A5DE}" type="presParOf" srcId="{E009DC2A-00B1-4015-A89E-6ED51C93A0D9}" destId="{78BD28FA-4314-4032-952F-B37FF4DC313C}" srcOrd="0" destOrd="0" presId="urn:microsoft.com/office/officeart/2018/2/layout/IconVerticalSolidList"/>
    <dgm:cxn modelId="{11923905-B69B-4940-AC26-37E81CBFB4CA}" type="presParOf" srcId="{E009DC2A-00B1-4015-A89E-6ED51C93A0D9}" destId="{657612E7-48D9-43A7-BEED-F361A0E68FB5}" srcOrd="1" destOrd="0" presId="urn:microsoft.com/office/officeart/2018/2/layout/IconVerticalSolidList"/>
    <dgm:cxn modelId="{1B46318F-AFE8-4697-95AB-9D76A444BA44}" type="presParOf" srcId="{E009DC2A-00B1-4015-A89E-6ED51C93A0D9}" destId="{B94F648C-1FE4-416E-A2F9-87CB35CFC96D}" srcOrd="2" destOrd="0" presId="urn:microsoft.com/office/officeart/2018/2/layout/IconVerticalSolidList"/>
    <dgm:cxn modelId="{6ABCFBC5-D585-4EAC-8245-025F90815829}" type="presParOf" srcId="{E009DC2A-00B1-4015-A89E-6ED51C93A0D9}" destId="{D032E702-86C6-45CF-A6BB-AD261B2E9D1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B569DA-15B3-4E2E-BAF2-8F690A208CDF}">
      <dsp:nvSpPr>
        <dsp:cNvPr id="0" name=""/>
        <dsp:cNvSpPr/>
      </dsp:nvSpPr>
      <dsp:spPr>
        <a:xfrm>
          <a:off x="0" y="2006"/>
          <a:ext cx="11018837" cy="10168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D5DDAB-2617-4D48-8E33-5BD6C395FE51}">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15E1BD-6105-435E-9C15-721AC095493F}">
      <dsp:nvSpPr>
        <dsp:cNvPr id="0" name=""/>
        <dsp:cNvSpPr/>
      </dsp:nvSpPr>
      <dsp:spPr>
        <a:xfrm>
          <a:off x="1174434" y="2006"/>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Understand your scenarios and use cases.</a:t>
          </a:r>
        </a:p>
      </dsp:txBody>
      <dsp:txXfrm>
        <a:off x="1174434" y="2006"/>
        <a:ext cx="9844403" cy="1016826"/>
      </dsp:txXfrm>
    </dsp:sp>
    <dsp:sp modelId="{CA4CF8F1-5CEE-468F-AAA3-93081A9389A9}">
      <dsp:nvSpPr>
        <dsp:cNvPr id="0" name=""/>
        <dsp:cNvSpPr/>
      </dsp:nvSpPr>
      <dsp:spPr>
        <a:xfrm>
          <a:off x="0" y="1273039"/>
          <a:ext cx="11018837" cy="10168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06842F-005C-4BD9-96B4-D298DE7E4D44}">
      <dsp:nvSpPr>
        <dsp:cNvPr id="0" name=""/>
        <dsp:cNvSpPr/>
      </dsp:nvSpPr>
      <dsp:spPr>
        <a:xfrm>
          <a:off x="307589" y="1501825"/>
          <a:ext cx="559254" cy="5592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66EA8F-6CA0-4D26-9118-3587320F497D}">
      <dsp:nvSpPr>
        <dsp:cNvPr id="0" name=""/>
        <dsp:cNvSpPr/>
      </dsp:nvSpPr>
      <dsp:spPr>
        <a:xfrm>
          <a:off x="1174434" y="1273039"/>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Define success criteria.</a:t>
          </a:r>
        </a:p>
      </dsp:txBody>
      <dsp:txXfrm>
        <a:off x="1174434" y="1273039"/>
        <a:ext cx="9844403" cy="1016826"/>
      </dsp:txXfrm>
    </dsp:sp>
    <dsp:sp modelId="{3ED29EBB-FB32-4BD1-9262-689A33F4A69B}">
      <dsp:nvSpPr>
        <dsp:cNvPr id="0" name=""/>
        <dsp:cNvSpPr/>
      </dsp:nvSpPr>
      <dsp:spPr>
        <a:xfrm>
          <a:off x="0" y="2544072"/>
          <a:ext cx="11018837" cy="10168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317B21-4440-47E7-875A-0B7725569285}">
      <dsp:nvSpPr>
        <dsp:cNvPr id="0" name=""/>
        <dsp:cNvSpPr/>
      </dsp:nvSpPr>
      <dsp:spPr>
        <a:xfrm>
          <a:off x="307589" y="2772858"/>
          <a:ext cx="559254" cy="5592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1542A6-1C8F-4C07-93EF-1CAE1A1F9D03}">
      <dsp:nvSpPr>
        <dsp:cNvPr id="0" name=""/>
        <dsp:cNvSpPr/>
      </dsp:nvSpPr>
      <dsp:spPr>
        <a:xfrm>
          <a:off x="1174434" y="2544072"/>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Successfully deploy and configure Global Secure Access (Microsoft Entra Private Access and Microsoft Entra Internet Access).</a:t>
          </a:r>
        </a:p>
      </dsp:txBody>
      <dsp:txXfrm>
        <a:off x="1174434" y="2544072"/>
        <a:ext cx="9844403" cy="1016826"/>
      </dsp:txXfrm>
    </dsp:sp>
    <dsp:sp modelId="{78BD28FA-4314-4032-952F-B37FF4DC313C}">
      <dsp:nvSpPr>
        <dsp:cNvPr id="0" name=""/>
        <dsp:cNvSpPr/>
      </dsp:nvSpPr>
      <dsp:spPr>
        <a:xfrm>
          <a:off x="0" y="3815105"/>
          <a:ext cx="11018837" cy="10168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7612E7-48D9-43A7-BEED-F361A0E68FB5}">
      <dsp:nvSpPr>
        <dsp:cNvPr id="0" name=""/>
        <dsp:cNvSpPr/>
      </dsp:nvSpPr>
      <dsp:spPr>
        <a:xfrm>
          <a:off x="307589" y="4043891"/>
          <a:ext cx="559254" cy="5592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032E702-86C6-45CF-A6BB-AD261B2E9D10}">
      <dsp:nvSpPr>
        <dsp:cNvPr id="0" name=""/>
        <dsp:cNvSpPr/>
      </dsp:nvSpPr>
      <dsp:spPr>
        <a:xfrm>
          <a:off x="1174434" y="3815105"/>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100000"/>
            </a:lnSpc>
            <a:spcBef>
              <a:spcPct val="0"/>
            </a:spcBef>
            <a:spcAft>
              <a:spcPct val="35000"/>
            </a:spcAft>
            <a:buNone/>
          </a:pPr>
          <a:r>
            <a:rPr lang="en-US" sz="2200" kern="1200"/>
            <a:t>Decide next steps.</a:t>
          </a:r>
        </a:p>
      </dsp:txBody>
      <dsp:txXfrm>
        <a:off x="1174434" y="3815105"/>
        <a:ext cx="9844403" cy="101682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7/29/2024 3:23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7/29/2024 3:23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cs typeface="Calibri"/>
            </a:endParaRPr>
          </a:p>
        </p:txBody>
      </p:sp>
      <p:sp>
        <p:nvSpPr>
          <p:cNvPr id="4" name="Slide Number Placeholder 3"/>
          <p:cNvSpPr>
            <a:spLocks noGrp="1"/>
          </p:cNvSpPr>
          <p:nvPr>
            <p:ph type="sldNum" sz="quarter" idx="5"/>
          </p:nvPr>
        </p:nvSpPr>
        <p:spPr/>
        <p:txBody>
          <a:bodyPr/>
          <a:lstStyle/>
          <a:p>
            <a:pPr marL="0" marR="0" lvl="0" indent="0" algn="r" defTabSz="91426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26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598831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85669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purpose of this deck is to discuss the scope of work with the customer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7/29/2024 3:23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07272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ct val="20000"/>
              </a:spcBef>
              <a:spcAft>
                <a:spcPts val="0"/>
              </a:spcAft>
            </a:pPr>
            <a:r>
              <a:rPr lang="en-AU" sz="850">
                <a:latin typeface="Segoe UI"/>
                <a:cs typeface="Segoe UI"/>
              </a:rPr>
              <a:t>?</a:t>
            </a:r>
            <a:endParaRPr lang="en-US" sz="850">
              <a:latin typeface="Segoe UI"/>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7/29/2024 3:23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579235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7/29/2024 3:23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312998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Sans-Serif"/>
              <a:buChar char="•"/>
            </a:pPr>
            <a:r>
              <a:rPr lang="en-US" sz="850">
                <a:latin typeface="Segoe UI"/>
                <a:cs typeface="Segoe UI"/>
              </a:rPr>
              <a:t>Remote network (if customer is private preview)</a:t>
            </a:r>
            <a:endParaRPr lang="en-US"/>
          </a:p>
          <a:p>
            <a:pPr marL="751840" lvl="1" indent="-285750">
              <a:lnSpc>
                <a:spcPct val="100000"/>
              </a:lnSpc>
              <a:spcAft>
                <a:spcPts val="0"/>
              </a:spcAft>
              <a:buFont typeface="Arial,Sans-Serif"/>
              <a:buChar char="•"/>
            </a:pPr>
            <a:endParaRPr lang="en-US"/>
          </a:p>
          <a:p>
            <a:endParaRPr lang="en-US">
              <a:cs typeface="Segoe UI" panose="020B0502040204020203" pitchFamily="34" charset="0"/>
            </a:endParaRPr>
          </a:p>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7/29/2024 3:23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179517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7/29/2024 3:23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371813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Calibri"/>
                <a:cs typeface="Calibri"/>
              </a:rPr>
              <a:t>On premises private network on the left, traditionally accessible via VPN. On the right, remote users that want to access corporate network apps.</a:t>
            </a:r>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7/29/2024 3:23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202862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Calibri"/>
                <a:cs typeface="Calibri"/>
              </a:rPr>
              <a:t>On premises private network on the left, traditionally accessible via VPN. On the right, remote users that want to access corporate network apps.</a:t>
            </a:r>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7/29/2024 3:23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4429112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6.jpeg"/><Relationship Id="rId1" Type="http://schemas.openxmlformats.org/officeDocument/2006/relationships/slideMaster" Target="../slideMasters/slideMaster3.xml"/><Relationship Id="rId4" Type="http://schemas.openxmlformats.org/officeDocument/2006/relationships/image" Target="../media/image33.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6.jpeg"/><Relationship Id="rId1" Type="http://schemas.openxmlformats.org/officeDocument/2006/relationships/slideMaster" Target="../slideMasters/slideMaster3.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39.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3.xml"/><Relationship Id="rId5" Type="http://schemas.openxmlformats.org/officeDocument/2006/relationships/image" Target="../media/image43.jpeg"/><Relationship Id="rId4" Type="http://schemas.openxmlformats.org/officeDocument/2006/relationships/image" Target="../media/image42.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6.jpeg"/><Relationship Id="rId1" Type="http://schemas.openxmlformats.org/officeDocument/2006/relationships/slideMaster" Target="../slideMasters/slideMaster3.xml"/><Relationship Id="rId6" Type="http://schemas.openxmlformats.org/officeDocument/2006/relationships/image" Target="../media/image44.jpeg"/><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6.jpeg"/><Relationship Id="rId1" Type="http://schemas.openxmlformats.org/officeDocument/2006/relationships/slideMaster" Target="../slideMasters/slideMaster3.xml"/><Relationship Id="rId4" Type="http://schemas.openxmlformats.org/officeDocument/2006/relationships/image" Target="../media/image33.jpe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6.jpeg"/><Relationship Id="rId1" Type="http://schemas.openxmlformats.org/officeDocument/2006/relationships/slideMaster" Target="../slideMasters/slideMaster3.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6.jpeg"/><Relationship Id="rId1" Type="http://schemas.openxmlformats.org/officeDocument/2006/relationships/slideMaster" Target="../slideMasters/slideMaster3.xml"/><Relationship Id="rId6" Type="http://schemas.openxmlformats.org/officeDocument/2006/relationships/image" Target="../media/image44.jpeg"/><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emf"/><Relationship Id="rId1" Type="http://schemas.openxmlformats.org/officeDocument/2006/relationships/slideMaster" Target="../slideMasters/slideMaster3.xml"/><Relationship Id="rId4" Type="http://schemas.openxmlformats.org/officeDocument/2006/relationships/image" Target="../media/image15.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Master" Target="../slideMasters/slideMaster3.xml"/><Relationship Id="rId4" Type="http://schemas.openxmlformats.org/officeDocument/2006/relationships/image" Target="../media/image17.sv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emf"/><Relationship Id="rId1" Type="http://schemas.openxmlformats.org/officeDocument/2006/relationships/slideMaster" Target="../slideMasters/slideMaster3.xml"/><Relationship Id="rId4" Type="http://schemas.openxmlformats.org/officeDocument/2006/relationships/image" Target="../media/image19.sv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emf"/><Relationship Id="rId1" Type="http://schemas.openxmlformats.org/officeDocument/2006/relationships/slideMaster" Target="../slideMasters/slideMaster3.xml"/><Relationship Id="rId4" Type="http://schemas.openxmlformats.org/officeDocument/2006/relationships/image" Target="../media/image21.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emf"/><Relationship Id="rId1" Type="http://schemas.openxmlformats.org/officeDocument/2006/relationships/slideMaster" Target="../slideMasters/slideMaster3.xml"/><Relationship Id="rId4" Type="http://schemas.openxmlformats.org/officeDocument/2006/relationships/image" Target="../media/image23.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emf"/><Relationship Id="rId1" Type="http://schemas.openxmlformats.org/officeDocument/2006/relationships/slideMaster" Target="../slideMasters/slideMaster3.xml"/><Relationship Id="rId4" Type="http://schemas.openxmlformats.org/officeDocument/2006/relationships/image" Target="../media/image25.sv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Two people walking down a hallway&#10;&#10;Description automatically generated">
            <a:extLst>
              <a:ext uri="{FF2B5EF4-FFF2-40B4-BE49-F238E27FC236}">
                <a16:creationId xmlns:a16="http://schemas.microsoft.com/office/drawing/2014/main" id="{61C4E681-C869-4A59-BC1E-142BC7A7016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10398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96657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14027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77615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25822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203948"/>
            <a:ext cx="4158362" cy="920252"/>
          </a:xfrm>
          <a:prstGeom prst="rect">
            <a:avLst/>
          </a:prstGeo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01876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67287"/>
            <a:ext cx="4159950" cy="920252"/>
          </a:xfrm>
          <a:prstGeom prst="rect">
            <a:avLst/>
          </a:prstGeo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07647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a:prstGeom prst="rect">
            <a:avLst/>
          </a:prstGeo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11541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prstGeom prst="rect">
            <a:avLst/>
          </a:prstGeo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26403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prstGeom prst="rect">
            <a:avLst/>
          </a:prstGeo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22327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prstGeom prst="rect">
            <a:avLst/>
          </a:prstGeo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5030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83064"/>
            <a:ext cx="11018520" cy="460126"/>
          </a:xfrm>
          <a:prstGeom prst="rect">
            <a:avLst/>
          </a:prstGeo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812730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913223"/>
            <a:ext cx="11018520" cy="460126"/>
          </a:xfrm>
          <a:prstGeom prst="rect">
            <a:avLst/>
          </a:prstGeo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86524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29092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18116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30765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3509"/>
            <a:ext cx="11018520" cy="460126"/>
          </a:xfrm>
          <a:prstGeom prst="rect">
            <a:avLst/>
          </a:prstGeo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85750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3508"/>
            <a:ext cx="11018520" cy="460126"/>
          </a:xfrm>
          <a:prstGeom prst="rect">
            <a:avLst/>
          </a:prstGeo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39773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3509"/>
            <a:ext cx="11018520" cy="460126"/>
          </a:xfrm>
          <a:prstGeom prst="rect">
            <a:avLst/>
          </a:prstGeo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47436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3509"/>
            <a:ext cx="11018520" cy="460126"/>
          </a:xfrm>
          <a:prstGeom prst="rect">
            <a:avLst/>
          </a:prstGeo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64483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6683"/>
            <a:ext cx="11018520" cy="460126"/>
          </a:xfrm>
          <a:prstGeom prst="rect">
            <a:avLst/>
          </a:prstGeo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51267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0727"/>
            <a:ext cx="11018520" cy="460126"/>
          </a:xfrm>
          <a:prstGeom prst="rect">
            <a:avLst/>
          </a:prstGeo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91410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0727"/>
            <a:ext cx="11018520" cy="460126"/>
          </a:xfrm>
          <a:prstGeom prst="rect">
            <a:avLst/>
          </a:prstGeo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19615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018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5887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390386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18725426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92374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49694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6938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86629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05729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97486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26238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055866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33799750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3236075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1856845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2306788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0029813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44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8716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92781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2091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3318232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876635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Picture 8" descr="Two people walking down a hallway&#10;&#10;Description automatically generated">
            <a:extLst>
              <a:ext uri="{FF2B5EF4-FFF2-40B4-BE49-F238E27FC236}">
                <a16:creationId xmlns:a16="http://schemas.microsoft.com/office/drawing/2014/main" id="{7298B409-D901-4B51-8A4A-4FFDB851612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2022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9232222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_Content">
    <p:bg>
      <p:bgPr>
        <a:solidFill>
          <a:schemeClr val="bg1"/>
        </a:solidFill>
        <a:effectLst/>
      </p:bgPr>
    </p:bg>
    <p:spTree>
      <p:nvGrpSpPr>
        <p:cNvPr id="1" name=""/>
        <p:cNvGrpSpPr/>
        <p:nvPr/>
      </p:nvGrpSpPr>
      <p:grpSpPr>
        <a:xfrm>
          <a:off x="0" y="0"/>
          <a:ext cx="0" cy="0"/>
          <a:chOff x="0" y="0"/>
          <a:chExt cx="0" cy="0"/>
        </a:xfrm>
      </p:grpSpPr>
      <p:sp>
        <p:nvSpPr>
          <p:cNvPr id="2" name="TextBox 1"/>
          <p:cNvSpPr txBox="1"/>
          <p:nvPr/>
        </p:nvSpPr>
        <p:spPr>
          <a:xfrm>
            <a:off x="2942894" y="8425753"/>
            <a:ext cx="1416893" cy="376648"/>
          </a:xfrm>
          <a:prstGeom prst="rect">
            <a:avLst/>
          </a:prstGeom>
        </p:spPr>
        <p:txBody>
          <a:bodyPr vert="horz" wrap="square" lIns="91401" tIns="91401" rIns="91401" bIns="91401" rtlCol="0" anchor="t">
            <a:noAutofit/>
          </a:bodyPr>
          <a:lstStyle/>
          <a:p>
            <a:pPr marL="0" marR="0" lvl="0" indent="0" algn="ctr" defTabSz="931933" rtl="0" eaLnBrk="1" fontAlgn="auto" latinLnBrk="0" hangingPunct="1">
              <a:lnSpc>
                <a:spcPct val="90000"/>
              </a:lnSpc>
              <a:spcBef>
                <a:spcPts val="0"/>
              </a:spcBef>
              <a:spcAft>
                <a:spcPts val="600"/>
              </a:spcAft>
              <a:buClrTx/>
              <a:buSzTx/>
              <a:buFontTx/>
              <a:buNone/>
              <a:tabLst/>
              <a:defRPr/>
            </a:pPr>
            <a:endParaRPr kumimoji="0" lang="en-US" sz="1174" b="0" i="0" u="none" strike="noStrike" kern="0" cap="none" spc="0" normalizeH="0" baseline="0" noProof="0">
              <a:ln>
                <a:noFill/>
              </a:ln>
              <a:solidFill>
                <a:srgbClr val="FFFFFF"/>
              </a:solidFill>
              <a:effectLst/>
              <a:uLnTx/>
              <a:uFillTx/>
              <a:latin typeface="Segoe UI Light"/>
              <a:ea typeface="Segoe UI" pitchFamily="34" charset="0"/>
              <a:cs typeface="Segoe UI Light" panose="020B0502040204020203" pitchFamily="34" charset="0"/>
            </a:endParaRPr>
          </a:p>
        </p:txBody>
      </p:sp>
      <p:sp>
        <p:nvSpPr>
          <p:cNvPr id="3" name="Rectangle 2" descr="Bounce Left:  Rectangle 17"/>
          <p:cNvSpPr/>
          <p:nvPr/>
        </p:nvSpPr>
        <p:spPr bwMode="auto">
          <a:xfrm>
            <a:off x="1487" y="6812694"/>
            <a:ext cx="12189648" cy="44821"/>
          </a:xfrm>
          <a:prstGeom prst="rect">
            <a:avLst/>
          </a:prstGeom>
          <a:solidFill>
            <a:srgbClr val="0078D7"/>
          </a:solidFill>
          <a:ln w="9525" cap="flat" cmpd="sng" algn="ctr">
            <a:solidFill>
              <a:srgbClr val="0078D7"/>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descr="Bounce Left:  Rectangle 17"/>
          <p:cNvSpPr/>
          <p:nvPr/>
        </p:nvSpPr>
        <p:spPr bwMode="auto">
          <a:xfrm flipV="1">
            <a:off x="1487" y="-62550"/>
            <a:ext cx="12189648" cy="1395416"/>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ext Placeholder 13"/>
          <p:cNvSpPr>
            <a:spLocks noGrp="1"/>
          </p:cNvSpPr>
          <p:nvPr>
            <p:ph type="body" sz="quarter" idx="10" hasCustomPrompt="1"/>
          </p:nvPr>
        </p:nvSpPr>
        <p:spPr>
          <a:xfrm>
            <a:off x="493345" y="277605"/>
            <a:ext cx="11205310" cy="724246"/>
          </a:xfrm>
        </p:spPr>
        <p:txBody>
          <a:bodyPr lIns="0" tIns="0" rIns="0" bIns="0" anchor="ctr">
            <a:noAutofit/>
          </a:bodyPr>
          <a:lstStyle>
            <a:lvl1pPr algn="ctr">
              <a:defRPr lang="en-US" sz="3137" kern="1200" spc="0" baseline="0" dirty="0" smtClean="0">
                <a:solidFill>
                  <a:schemeClr val="bg1"/>
                </a:solidFill>
                <a:latin typeface="+mj-lt"/>
                <a:ea typeface="Yu Gothic UI Semibold" panose="020B0700000000000000" pitchFamily="50" charset="-128"/>
                <a:cs typeface="Segoe UI Semibold" panose="020B0702040204020203" pitchFamily="34" charset="0"/>
              </a:defRPr>
            </a:lvl1pPr>
            <a:lvl2pPr marL="329460" indent="0">
              <a:buNone/>
              <a:defRPr/>
            </a:lvl2pPr>
          </a:lstStyle>
          <a:p>
            <a:pPr lvl="0"/>
            <a:r>
              <a:rPr lang="en-US"/>
              <a:t>Title</a:t>
            </a:r>
          </a:p>
        </p:txBody>
      </p:sp>
      <p:sp>
        <p:nvSpPr>
          <p:cNvPr id="6" name="Text Placeholder 5"/>
          <p:cNvSpPr>
            <a:spLocks noGrp="1"/>
          </p:cNvSpPr>
          <p:nvPr>
            <p:ph type="body" sz="quarter" idx="11"/>
          </p:nvPr>
        </p:nvSpPr>
        <p:spPr>
          <a:xfrm>
            <a:off x="493345" y="1690641"/>
            <a:ext cx="11205310" cy="1249324"/>
          </a:xfrm>
        </p:spPr>
        <p:txBody>
          <a:bodyPr/>
          <a:lstStyle>
            <a:lvl1pPr marL="0" indent="0">
              <a:spcBef>
                <a:spcPts val="0"/>
              </a:spcBef>
              <a:buClr>
                <a:schemeClr val="bg2"/>
              </a:buClr>
              <a:buFont typeface="Arial" panose="020B0604020202020204" pitchFamily="34" charset="0"/>
              <a:buNone/>
              <a:defRPr sz="2353">
                <a:solidFill>
                  <a:srgbClr val="505050"/>
                </a:solidFill>
                <a:latin typeface="+mn-lt"/>
                <a:ea typeface="Yu Gothic UI" panose="020B0500000000000000" pitchFamily="50" charset="-128"/>
              </a:defRPr>
            </a:lvl1pPr>
            <a:lvl2pPr marL="923278" indent="-336080">
              <a:spcBef>
                <a:spcPts val="0"/>
              </a:spcBef>
              <a:buClr>
                <a:srgbClr val="505050"/>
              </a:buClr>
              <a:buFont typeface="Arial" panose="020B0604020202020204" pitchFamily="34" charset="0"/>
              <a:buChar char="•"/>
              <a:defRPr>
                <a:solidFill>
                  <a:srgbClr val="505050"/>
                </a:solidFill>
                <a:latin typeface="+mn-lt"/>
                <a:ea typeface="Yu Gothic UI" panose="020B0500000000000000" pitchFamily="50" charset="-128"/>
              </a:defRPr>
            </a:lvl2pPr>
            <a:lvl3pPr marL="1250130" indent="-336080">
              <a:spcBef>
                <a:spcPts val="0"/>
              </a:spcBef>
              <a:buClr>
                <a:srgbClr val="505050"/>
              </a:buClr>
              <a:buFont typeface="Arial" panose="020B0604020202020204" pitchFamily="34" charset="0"/>
              <a:buChar char="•"/>
              <a:defRPr>
                <a:solidFill>
                  <a:srgbClr val="505050"/>
                </a:solidFill>
                <a:latin typeface="+mn-lt"/>
                <a:ea typeface="Yu Gothic UI" panose="020B0500000000000000" pitchFamily="50" charset="-128"/>
              </a:defRPr>
            </a:lvl3pPr>
            <a:lvl4pPr marL="1707154" indent="-336080">
              <a:spcBef>
                <a:spcPts val="0"/>
              </a:spcBef>
              <a:buClr>
                <a:srgbClr val="505050"/>
              </a:buClr>
              <a:buFont typeface="Arial" panose="020B0604020202020204" pitchFamily="34" charset="0"/>
              <a:buChar char="•"/>
              <a:defRPr>
                <a:solidFill>
                  <a:srgbClr val="505050"/>
                </a:solidFill>
                <a:latin typeface="+mn-lt"/>
                <a:ea typeface="Yu Gothic UI" panose="020B0500000000000000" pitchFamily="50" charset="-128"/>
              </a:defRPr>
            </a:lvl4pPr>
            <a:lvl5pPr marL="2164178" indent="-336080">
              <a:spcBef>
                <a:spcPts val="0"/>
              </a:spcBef>
              <a:buClr>
                <a:srgbClr val="505050"/>
              </a:buClr>
              <a:buFont typeface="Arial" panose="020B0604020202020204" pitchFamily="34" charset="0"/>
              <a:buChar char="•"/>
              <a:defRPr>
                <a:solidFill>
                  <a:srgbClr val="505050"/>
                </a:solidFill>
                <a:latin typeface="+mn-lt"/>
                <a:ea typeface="Yu Gothic UI" panose="020B0500000000000000" pitchFamily="50" charset="-128"/>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541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Identity and Access Management_Title Slide gray">
    <p:bg>
      <p:bgPr>
        <a:solidFill>
          <a:schemeClr val="accent1"/>
        </a:solidFill>
        <a:effectLst/>
      </p:bgPr>
    </p:bg>
    <p:spTree>
      <p:nvGrpSpPr>
        <p:cNvPr id="1" name=""/>
        <p:cNvGrpSpPr/>
        <p:nvPr/>
      </p:nvGrpSpPr>
      <p:grpSpPr>
        <a:xfrm>
          <a:off x="0" y="0"/>
          <a:ext cx="0" cy="0"/>
          <a:chOff x="0" y="0"/>
          <a:chExt cx="0" cy="0"/>
        </a:xfrm>
      </p:grpSpPr>
      <p:pic>
        <p:nvPicPr>
          <p:cNvPr id="13" name="Picture 12" descr="Graphical user interface&#10;&#10;Description automatically generated with medium confidence">
            <a:extLst>
              <a:ext uri="{FF2B5EF4-FFF2-40B4-BE49-F238E27FC236}">
                <a16:creationId xmlns:a16="http://schemas.microsoft.com/office/drawing/2014/main" id="{434D5C75-C6EA-4A82-932C-00DDFB796BAC}"/>
              </a:ext>
            </a:extLst>
          </p:cNvPr>
          <p:cNvPicPr>
            <a:picLocks noChangeAspect="1"/>
          </p:cNvPicPr>
          <p:nvPr userDrawn="1"/>
        </p:nvPicPr>
        <p:blipFill>
          <a:blip r:embed="rId2"/>
          <a:stretch>
            <a:fillRect/>
          </a:stretch>
        </p:blipFill>
        <p:spPr>
          <a:xfrm>
            <a:off x="276225" y="295675"/>
            <a:ext cx="2905125" cy="877295"/>
          </a:xfrm>
          <a:prstGeom prst="rect">
            <a:avLst/>
          </a:prstGeom>
        </p:spPr>
      </p:pic>
      <p:sp>
        <p:nvSpPr>
          <p:cNvPr id="12" name="Graphic 19">
            <a:extLst>
              <a:ext uri="{FF2B5EF4-FFF2-40B4-BE49-F238E27FC236}">
                <a16:creationId xmlns:a16="http://schemas.microsoft.com/office/drawing/2014/main" id="{890750B3-2DF7-4EAF-89C9-D1D39A1095A8}"/>
              </a:ext>
            </a:extLst>
          </p:cNvPr>
          <p:cNvSpPr/>
          <p:nvPr/>
        </p:nvSpPr>
        <p:spPr>
          <a:xfrm>
            <a:off x="5552440" y="0"/>
            <a:ext cx="6638290" cy="6858000"/>
          </a:xfrm>
          <a:custGeom>
            <a:avLst/>
            <a:gdLst>
              <a:gd name="connsiteX0" fmla="*/ 2012013 w 2941760"/>
              <a:gd name="connsiteY0" fmla="*/ 3039125 h 3039125"/>
              <a:gd name="connsiteX1" fmla="*/ 1418258 w 2941760"/>
              <a:gd name="connsiteY1" fmla="*/ 3039125 h 3039125"/>
              <a:gd name="connsiteX2" fmla="*/ 2482515 w 2941760"/>
              <a:gd name="connsiteY2" fmla="*/ 811559 h 3039125"/>
              <a:gd name="connsiteX3" fmla="*/ 2941760 w 2941760"/>
              <a:gd name="connsiteY3" fmla="*/ 505395 h 3039125"/>
              <a:gd name="connsiteX4" fmla="*/ 2941760 w 2941760"/>
              <a:gd name="connsiteY4" fmla="*/ 1094648 h 3039125"/>
              <a:gd name="connsiteX5" fmla="*/ 2012013 w 2941760"/>
              <a:gd name="connsiteY5" fmla="*/ 3039125 h 3039125"/>
              <a:gd name="connsiteX6" fmla="*/ 801429 w 2941760"/>
              <a:gd name="connsiteY6" fmla="*/ 2844959 h 3039125"/>
              <a:gd name="connsiteX7" fmla="*/ 751902 w 2941760"/>
              <a:gd name="connsiteY7" fmla="*/ 3039125 h 3039125"/>
              <a:gd name="connsiteX8" fmla="*/ 1296693 w 2941760"/>
              <a:gd name="connsiteY8" fmla="*/ 3039125 h 3039125"/>
              <a:gd name="connsiteX9" fmla="*/ 2383462 w 2941760"/>
              <a:gd name="connsiteY9" fmla="*/ 764846 h 3039125"/>
              <a:gd name="connsiteX10" fmla="*/ 2099248 w 2941760"/>
              <a:gd name="connsiteY10" fmla="*/ 8442 h 3039125"/>
              <a:gd name="connsiteX11" fmla="*/ 2080675 w 2941760"/>
              <a:gd name="connsiteY11" fmla="*/ 0 h 3039125"/>
              <a:gd name="connsiteX12" fmla="*/ 1604546 w 2941760"/>
              <a:gd name="connsiteY12" fmla="*/ 0 h 3039125"/>
              <a:gd name="connsiteX13" fmla="*/ 1327647 w 2941760"/>
              <a:gd name="connsiteY13" fmla="*/ 260014 h 3039125"/>
              <a:gd name="connsiteX14" fmla="*/ 0 w 2941760"/>
              <a:gd name="connsiteY14" fmla="*/ 3039125 h 3039125"/>
              <a:gd name="connsiteX15" fmla="*/ 594318 w 2941760"/>
              <a:gd name="connsiteY15" fmla="*/ 3039125 h 3039125"/>
              <a:gd name="connsiteX16" fmla="*/ 1811094 w 2941760"/>
              <a:gd name="connsiteY16" fmla="*/ 491325 h 3039125"/>
              <a:gd name="connsiteX17" fmla="*/ 1892137 w 2941760"/>
              <a:gd name="connsiteY17" fmla="*/ 441236 h 3039125"/>
              <a:gd name="connsiteX18" fmla="*/ 1904518 w 2941760"/>
              <a:gd name="connsiteY18" fmla="*/ 535786 h 3039125"/>
              <a:gd name="connsiteX19" fmla="*/ 801429 w 2941760"/>
              <a:gd name="connsiteY19" fmla="*/ 2844959 h 3039125"/>
              <a:gd name="connsiteX20" fmla="*/ 2941198 w 2941760"/>
              <a:gd name="connsiteY20" fmla="*/ 2578754 h 3039125"/>
              <a:gd name="connsiteX21" fmla="*/ 2941198 w 2941760"/>
              <a:gd name="connsiteY21" fmla="*/ 1334964 h 3039125"/>
              <a:gd name="connsiteX22" fmla="*/ 2127388 w 2941760"/>
              <a:gd name="connsiteY22" fmla="*/ 3039125 h 3039125"/>
              <a:gd name="connsiteX23" fmla="*/ 2721705 w 2941760"/>
              <a:gd name="connsiteY23" fmla="*/ 3039125 h 3039125"/>
              <a:gd name="connsiteX24" fmla="*/ 2941198 w 2941760"/>
              <a:gd name="connsiteY24" fmla="*/ 2578754 h 3039125"/>
              <a:gd name="connsiteX25" fmla="*/ 2941198 w 2941760"/>
              <a:gd name="connsiteY25" fmla="*/ 2819633 h 3039125"/>
              <a:gd name="connsiteX26" fmla="*/ 2836517 w 2941760"/>
              <a:gd name="connsiteY26" fmla="*/ 3039125 h 3039125"/>
              <a:gd name="connsiteX27" fmla="*/ 2941198 w 2941760"/>
              <a:gd name="connsiteY27" fmla="*/ 3039125 h 3039125"/>
              <a:gd name="connsiteX28" fmla="*/ 2941198 w 2941760"/>
              <a:gd name="connsiteY28" fmla="*/ 2819633 h 303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1760" h="3039125">
                <a:moveTo>
                  <a:pt x="2012013" y="3039125"/>
                </a:moveTo>
                <a:lnTo>
                  <a:pt x="1418258" y="3039125"/>
                </a:lnTo>
                <a:lnTo>
                  <a:pt x="2482515" y="811559"/>
                </a:lnTo>
                <a:cubicBezTo>
                  <a:pt x="2568623" y="631463"/>
                  <a:pt x="2749283" y="523405"/>
                  <a:pt x="2941760" y="505395"/>
                </a:cubicBezTo>
                <a:lnTo>
                  <a:pt x="2941760" y="1094648"/>
                </a:lnTo>
                <a:lnTo>
                  <a:pt x="2012013" y="3039125"/>
                </a:lnTo>
                <a:close/>
                <a:moveTo>
                  <a:pt x="801429" y="2844959"/>
                </a:moveTo>
                <a:cubicBezTo>
                  <a:pt x="771600" y="2907430"/>
                  <a:pt x="755842" y="2972715"/>
                  <a:pt x="751902" y="3039125"/>
                </a:cubicBezTo>
                <a:lnTo>
                  <a:pt x="1296693" y="3039125"/>
                </a:lnTo>
                <a:lnTo>
                  <a:pt x="2383462" y="764846"/>
                </a:lnTo>
                <a:cubicBezTo>
                  <a:pt x="2516283" y="486260"/>
                  <a:pt x="2377834" y="141826"/>
                  <a:pt x="2099248" y="8442"/>
                </a:cubicBezTo>
                <a:cubicBezTo>
                  <a:pt x="2093057" y="5628"/>
                  <a:pt x="2086866" y="2814"/>
                  <a:pt x="2080675" y="0"/>
                </a:cubicBezTo>
                <a:lnTo>
                  <a:pt x="1604546" y="0"/>
                </a:lnTo>
                <a:cubicBezTo>
                  <a:pt x="1486357" y="50652"/>
                  <a:pt x="1385053" y="139012"/>
                  <a:pt x="1327647" y="260014"/>
                </a:cubicBezTo>
                <a:lnTo>
                  <a:pt x="0" y="3039125"/>
                </a:lnTo>
                <a:lnTo>
                  <a:pt x="594318" y="3039125"/>
                </a:lnTo>
                <a:lnTo>
                  <a:pt x="1811094" y="491325"/>
                </a:lnTo>
                <a:cubicBezTo>
                  <a:pt x="1830229" y="451366"/>
                  <a:pt x="1852741" y="422664"/>
                  <a:pt x="1892137" y="441236"/>
                </a:cubicBezTo>
                <a:cubicBezTo>
                  <a:pt x="1932096" y="460371"/>
                  <a:pt x="1923654" y="495828"/>
                  <a:pt x="1904518" y="535786"/>
                </a:cubicBezTo>
                <a:lnTo>
                  <a:pt x="801429" y="2844959"/>
                </a:lnTo>
                <a:close/>
                <a:moveTo>
                  <a:pt x="2941198" y="2578754"/>
                </a:moveTo>
                <a:lnTo>
                  <a:pt x="2941198" y="1334964"/>
                </a:lnTo>
                <a:lnTo>
                  <a:pt x="2127388" y="3039125"/>
                </a:lnTo>
                <a:lnTo>
                  <a:pt x="2721705" y="3039125"/>
                </a:lnTo>
                <a:lnTo>
                  <a:pt x="2941198" y="2578754"/>
                </a:lnTo>
                <a:close/>
                <a:moveTo>
                  <a:pt x="2941198" y="2819633"/>
                </a:moveTo>
                <a:lnTo>
                  <a:pt x="2836517" y="3039125"/>
                </a:lnTo>
                <a:lnTo>
                  <a:pt x="2941198" y="3039125"/>
                </a:lnTo>
                <a:lnTo>
                  <a:pt x="2941198" y="2819633"/>
                </a:lnTo>
                <a:close/>
              </a:path>
            </a:pathLst>
          </a:custGeom>
          <a:blipFill>
            <a:blip r:embed="rId3"/>
            <a:stretch>
              <a:fillRect l="-27097" r="-56481" b="-21798"/>
            </a:stretch>
          </a:blipFill>
          <a:ln w="5627" cap="flat">
            <a:noFill/>
            <a:prstDash val="solid"/>
            <a:miter/>
          </a:ln>
        </p:spPr>
        <p:txBody>
          <a:bodyPr rtlCol="0" anchor="ctr"/>
          <a:lstStyle/>
          <a:p>
            <a:endParaRPr lang="en-US"/>
          </a:p>
        </p:txBody>
      </p:sp>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41945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a:prstGeom prst="rect">
            <a:avLst/>
          </a:prstGeom>
        </p:spPr>
        <p:txBody>
          <a:bodyPr lIns="0" tIns="0" rIns="0" bIns="0">
            <a:spAutoFit/>
          </a:bodyPr>
          <a:lstStyle>
            <a:lvl1pPr marL="0" indent="0">
              <a:buNone/>
              <a:defRPr sz="2000">
                <a:solidFill>
                  <a:schemeClr val="tx1"/>
                </a:solidFill>
                <a:latin typeface="+mj-lt"/>
              </a:defRPr>
            </a:lvl1pPr>
          </a:lstStyle>
          <a:p>
            <a:pPr lvl="0"/>
            <a:r>
              <a:rPr lang="en-US"/>
              <a:t>Click to edit Master text styles</a:t>
            </a:r>
          </a:p>
        </p:txBody>
      </p:sp>
      <p:sp>
        <p:nvSpPr>
          <p:cNvPr id="3" name="Title 2">
            <a:extLst>
              <a:ext uri="{FF2B5EF4-FFF2-40B4-BE49-F238E27FC236}">
                <a16:creationId xmlns:a16="http://schemas.microsoft.com/office/drawing/2014/main" id="{A9159DBD-659E-A078-04A7-433B13B8A8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70548426"/>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walking down a hallway&#10;&#10;Description automatically generated">
            <a:extLst>
              <a:ext uri="{FF2B5EF4-FFF2-40B4-BE49-F238E27FC236}">
                <a16:creationId xmlns:a16="http://schemas.microsoft.com/office/drawing/2014/main" id="{94A6D5F1-C2FB-4000-8EEA-0BE7795D569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walking down a hallway&#10;&#10;Description automatically generated">
            <a:extLst>
              <a:ext uri="{FF2B5EF4-FFF2-40B4-BE49-F238E27FC236}">
                <a16:creationId xmlns:a16="http://schemas.microsoft.com/office/drawing/2014/main" id="{E97B2921-C47C-4670-9BEA-4FE298D3C95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8" name="Rectangle 7">
            <a:extLst>
              <a:ext uri="{FF2B5EF4-FFF2-40B4-BE49-F238E27FC236}">
                <a16:creationId xmlns:a16="http://schemas.microsoft.com/office/drawing/2014/main" id="{D3813FEF-B68C-4ADD-BEB5-38716CF3483D}"/>
              </a:ext>
            </a:extLst>
          </p:cNvPr>
          <p:cNvSpPr/>
          <p:nvPr userDrawn="1"/>
        </p:nvSpPr>
        <p:spPr bwMode="auto">
          <a:xfrm>
            <a:off x="0" y="1478604"/>
            <a:ext cx="7937770" cy="40077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1812460"/>
            <a:ext cx="7188200" cy="553998"/>
          </a:xfrm>
          <a:noFill/>
        </p:spPr>
        <p:txBody>
          <a:bodyPr wrap="square" lIns="0" tIns="0" rIns="0" bIns="0" anchor="t" anchorCtr="0">
            <a:spAutoFit/>
          </a:bodyPr>
          <a:lstStyle>
            <a:lvl1pPr>
              <a:defRPr sz="3600" spc="-50" baseline="0">
                <a:solidFill>
                  <a:schemeClr val="bg1"/>
                </a:solidFill>
                <a:latin typeface="+mj-lt"/>
                <a:cs typeface="Segoe UI" panose="020B0502040204020203" pitchFamily="34" charset="0"/>
              </a:defRPr>
            </a:lvl1pPr>
          </a:lstStyle>
          <a:p>
            <a:r>
              <a:rPr lang="en-US"/>
              <a:t>MIP Name</a:t>
            </a:r>
          </a:p>
        </p:txBody>
      </p:sp>
      <p:sp>
        <p:nvSpPr>
          <p:cNvPr id="5" name="Text Placeholder 4"/>
          <p:cNvSpPr>
            <a:spLocks noGrp="1"/>
          </p:cNvSpPr>
          <p:nvPr>
            <p:ph type="body" sz="quarter" idx="12" hasCustomPrompt="1"/>
          </p:nvPr>
        </p:nvSpPr>
        <p:spPr>
          <a:xfrm>
            <a:off x="584200" y="4302868"/>
            <a:ext cx="7188200" cy="677108"/>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[Customer Engineer]</a:t>
            </a:r>
            <a:br>
              <a:rPr lang="en-US"/>
            </a:br>
            <a:r>
              <a:rPr lang="en-US"/>
              <a:t>Customer Engineer</a:t>
            </a:r>
          </a:p>
        </p:txBody>
      </p:sp>
      <p:sp>
        <p:nvSpPr>
          <p:cNvPr id="17" name="Text Placeholder 16">
            <a:extLst>
              <a:ext uri="{FF2B5EF4-FFF2-40B4-BE49-F238E27FC236}">
                <a16:creationId xmlns:a16="http://schemas.microsoft.com/office/drawing/2014/main" id="{3B60E3FF-DF78-4479-8F32-085A5D42E879}"/>
              </a:ext>
            </a:extLst>
          </p:cNvPr>
          <p:cNvSpPr>
            <a:spLocks noGrp="1"/>
          </p:cNvSpPr>
          <p:nvPr>
            <p:ph type="body" sz="quarter" idx="13" hasCustomPrompt="1"/>
          </p:nvPr>
        </p:nvSpPr>
        <p:spPr>
          <a:xfrm>
            <a:off x="584200" y="3290451"/>
            <a:ext cx="4999038" cy="430887"/>
          </a:xfrm>
        </p:spPr>
        <p:txBody>
          <a:bodyPr/>
          <a:lstStyle>
            <a:lvl1pPr>
              <a:buNone/>
              <a:defRPr>
                <a:solidFill>
                  <a:schemeClr val="bg1"/>
                </a:solidFill>
                <a:latin typeface="+mj-lt"/>
              </a:defRPr>
            </a:lvl1pPr>
          </a:lstStyle>
          <a:p>
            <a:pPr lvl="0"/>
            <a:r>
              <a:rPr lang="en-US"/>
              <a:t>MIP Subtitle</a:t>
            </a:r>
          </a:p>
        </p:txBody>
      </p:sp>
    </p:spTree>
    <p:extLst>
      <p:ext uri="{BB962C8B-B14F-4D97-AF65-F5344CB8AC3E}">
        <p14:creationId xmlns:p14="http://schemas.microsoft.com/office/powerpoint/2010/main" val="20422042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5620248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036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365457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3449409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grpSp>
        <p:nvGrpSpPr>
          <p:cNvPr id="8" name="Group 7">
            <a:extLst>
              <a:ext uri="{FF2B5EF4-FFF2-40B4-BE49-F238E27FC236}">
                <a16:creationId xmlns:a16="http://schemas.microsoft.com/office/drawing/2014/main" id="{3F56575E-46C5-45CB-AF45-BD9AB364C293}"/>
              </a:ext>
            </a:extLst>
          </p:cNvPr>
          <p:cNvGrpSpPr/>
          <p:nvPr userDrawn="1"/>
        </p:nvGrpSpPr>
        <p:grpSpPr>
          <a:xfrm>
            <a:off x="7548911" y="1040942"/>
            <a:ext cx="4356949" cy="4431669"/>
            <a:chOff x="6923554" y="3029657"/>
            <a:chExt cx="1960520" cy="1994142"/>
          </a:xfrm>
        </p:grpSpPr>
        <p:grpSp>
          <p:nvGrpSpPr>
            <p:cNvPr id="10" name="Group 9">
              <a:extLst>
                <a:ext uri="{FF2B5EF4-FFF2-40B4-BE49-F238E27FC236}">
                  <a16:creationId xmlns:a16="http://schemas.microsoft.com/office/drawing/2014/main" id="{E9B6B825-39B9-4587-B90D-0FC9EF88FBAD}"/>
                </a:ext>
              </a:extLst>
            </p:cNvPr>
            <p:cNvGrpSpPr>
              <a:grpSpLocks/>
            </p:cNvGrpSpPr>
            <p:nvPr/>
          </p:nvGrpSpPr>
          <p:grpSpPr>
            <a:xfrm>
              <a:off x="6949654" y="3063814"/>
              <a:ext cx="1911799" cy="1930327"/>
              <a:chOff x="3691709" y="1603375"/>
              <a:chExt cx="4829991" cy="4876800"/>
            </a:xfrm>
          </p:grpSpPr>
          <p:cxnSp>
            <p:nvCxnSpPr>
              <p:cNvPr id="69" name="Straight Connector 68">
                <a:extLst>
                  <a:ext uri="{FF2B5EF4-FFF2-40B4-BE49-F238E27FC236}">
                    <a16:creationId xmlns:a16="http://schemas.microsoft.com/office/drawing/2014/main" id="{4961563B-BB4D-4542-A552-1EBAE614B96F}"/>
                  </a:ext>
                </a:extLst>
              </p:cNvPr>
              <p:cNvCxnSpPr>
                <a:cxnSpLocks/>
              </p:cNvCxnSpPr>
              <p:nvPr/>
            </p:nvCxnSpPr>
            <p:spPr>
              <a:xfrm flipH="1">
                <a:off x="6886575" y="1724025"/>
                <a:ext cx="66675" cy="6000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89E95CCA-8750-4F14-B58E-D964C35D3174}"/>
                  </a:ext>
                </a:extLst>
              </p:cNvPr>
              <p:cNvGrpSpPr>
                <a:grpSpLocks/>
              </p:cNvGrpSpPr>
              <p:nvPr/>
            </p:nvGrpSpPr>
            <p:grpSpPr>
              <a:xfrm>
                <a:off x="3691709" y="1603375"/>
                <a:ext cx="4829991" cy="4876800"/>
                <a:chOff x="3691709" y="1603375"/>
                <a:chExt cx="4829991" cy="4876800"/>
              </a:xfrm>
            </p:grpSpPr>
            <p:cxnSp>
              <p:nvCxnSpPr>
                <p:cNvPr id="71" name="Straight Connector 70">
                  <a:extLst>
                    <a:ext uri="{FF2B5EF4-FFF2-40B4-BE49-F238E27FC236}">
                      <a16:creationId xmlns:a16="http://schemas.microsoft.com/office/drawing/2014/main" id="{6D5EA28A-9F17-47A0-A182-3F14EFD1A6BF}"/>
                    </a:ext>
                  </a:extLst>
                </p:cNvPr>
                <p:cNvCxnSpPr>
                  <a:cxnSpLocks/>
                </p:cNvCxnSpPr>
                <p:nvPr/>
              </p:nvCxnSpPr>
              <p:spPr>
                <a:xfrm flipH="1" flipV="1">
                  <a:off x="6881813" y="2309813"/>
                  <a:ext cx="1147762" cy="2571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ABB1A6C-5279-44CB-BA8B-491C98ADC803}"/>
                    </a:ext>
                  </a:extLst>
                </p:cNvPr>
                <p:cNvCxnSpPr>
                  <a:cxnSpLocks/>
                </p:cNvCxnSpPr>
                <p:nvPr/>
              </p:nvCxnSpPr>
              <p:spPr>
                <a:xfrm flipH="1" flipV="1">
                  <a:off x="6988175" y="5848350"/>
                  <a:ext cx="571500" cy="174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92FE20E-DA42-478D-9146-8CAE4CE0E2D1}"/>
                    </a:ext>
                  </a:extLst>
                </p:cNvPr>
                <p:cNvGrpSpPr>
                  <a:grpSpLocks/>
                </p:cNvGrpSpPr>
                <p:nvPr/>
              </p:nvGrpSpPr>
              <p:grpSpPr>
                <a:xfrm>
                  <a:off x="3691709" y="1603375"/>
                  <a:ext cx="4829991" cy="4876800"/>
                  <a:chOff x="3691709" y="1603375"/>
                  <a:chExt cx="4829991" cy="4876800"/>
                </a:xfrm>
              </p:grpSpPr>
              <p:cxnSp>
                <p:nvCxnSpPr>
                  <p:cNvPr id="74" name="Straight Connector 73">
                    <a:extLst>
                      <a:ext uri="{FF2B5EF4-FFF2-40B4-BE49-F238E27FC236}">
                        <a16:creationId xmlns:a16="http://schemas.microsoft.com/office/drawing/2014/main" id="{DAF17BF0-DCAA-496A-BD3A-318CE7743C1A}"/>
                      </a:ext>
                    </a:extLst>
                  </p:cNvPr>
                  <p:cNvCxnSpPr>
                    <a:cxnSpLocks/>
                  </p:cNvCxnSpPr>
                  <p:nvPr/>
                </p:nvCxnSpPr>
                <p:spPr>
                  <a:xfrm flipH="1" flipV="1">
                    <a:off x="5721350" y="5632767"/>
                    <a:ext cx="1273175" cy="22193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5DECA92-A027-45F2-B8A7-D9005EEDA5E2}"/>
                      </a:ext>
                    </a:extLst>
                  </p:cNvPr>
                  <p:cNvCxnSpPr>
                    <a:cxnSpLocks/>
                  </p:cNvCxnSpPr>
                  <p:nvPr/>
                </p:nvCxnSpPr>
                <p:spPr>
                  <a:xfrm flipH="1" flipV="1">
                    <a:off x="5724525" y="5629275"/>
                    <a:ext cx="409575" cy="8509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A174F9A-6096-409A-9FE6-1393230D1A85}"/>
                      </a:ext>
                    </a:extLst>
                  </p:cNvPr>
                  <p:cNvCxnSpPr>
                    <a:cxnSpLocks/>
                  </p:cNvCxnSpPr>
                  <p:nvPr/>
                </p:nvCxnSpPr>
                <p:spPr>
                  <a:xfrm flipH="1">
                    <a:off x="4657725" y="5613400"/>
                    <a:ext cx="1089025" cy="3429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092701D0-865E-4A2B-B40C-2456B3082CC0}"/>
                      </a:ext>
                    </a:extLst>
                  </p:cNvPr>
                  <p:cNvGrpSpPr>
                    <a:grpSpLocks/>
                  </p:cNvGrpSpPr>
                  <p:nvPr/>
                </p:nvGrpSpPr>
                <p:grpSpPr>
                  <a:xfrm>
                    <a:off x="3691709" y="1603375"/>
                    <a:ext cx="4829991" cy="4870450"/>
                    <a:chOff x="3691709" y="1603375"/>
                    <a:chExt cx="4829991" cy="4870450"/>
                  </a:xfrm>
                </p:grpSpPr>
                <p:cxnSp>
                  <p:nvCxnSpPr>
                    <p:cNvPr id="78" name="Straight Connector 77">
                      <a:extLst>
                        <a:ext uri="{FF2B5EF4-FFF2-40B4-BE49-F238E27FC236}">
                          <a16:creationId xmlns:a16="http://schemas.microsoft.com/office/drawing/2014/main" id="{7665B2AF-1D85-48B4-86CA-A1EFA58B0FEA}"/>
                        </a:ext>
                      </a:extLst>
                    </p:cNvPr>
                    <p:cNvCxnSpPr>
                      <a:cxnSpLocks/>
                    </p:cNvCxnSpPr>
                    <p:nvPr/>
                  </p:nvCxnSpPr>
                  <p:spPr>
                    <a:xfrm flipH="1">
                      <a:off x="5448300" y="2728913"/>
                      <a:ext cx="14288" cy="15049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299EB4F-1FA1-4CCF-8E6C-D00F95F51E43}"/>
                        </a:ext>
                      </a:extLst>
                    </p:cNvPr>
                    <p:cNvCxnSpPr>
                      <a:cxnSpLocks/>
                    </p:cNvCxnSpPr>
                    <p:nvPr/>
                  </p:nvCxnSpPr>
                  <p:spPr>
                    <a:xfrm>
                      <a:off x="5451475" y="4216400"/>
                      <a:ext cx="273050" cy="14287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8A8881D8-F6E1-404E-9105-C6B277C5B833}"/>
                        </a:ext>
                      </a:extLst>
                    </p:cNvPr>
                    <p:cNvGrpSpPr>
                      <a:grpSpLocks/>
                    </p:cNvGrpSpPr>
                    <p:nvPr/>
                  </p:nvGrpSpPr>
                  <p:grpSpPr>
                    <a:xfrm>
                      <a:off x="3691709" y="1603375"/>
                      <a:ext cx="4829991" cy="4870450"/>
                      <a:chOff x="3691709" y="1603375"/>
                      <a:chExt cx="4829991" cy="4870450"/>
                    </a:xfrm>
                  </p:grpSpPr>
                  <p:cxnSp>
                    <p:nvCxnSpPr>
                      <p:cNvPr id="81" name="Straight Connector 80">
                        <a:extLst>
                          <a:ext uri="{FF2B5EF4-FFF2-40B4-BE49-F238E27FC236}">
                            <a16:creationId xmlns:a16="http://schemas.microsoft.com/office/drawing/2014/main" id="{F83D16FC-906A-446B-A078-C052C00FE886}"/>
                          </a:ext>
                        </a:extLst>
                      </p:cNvPr>
                      <p:cNvCxnSpPr>
                        <a:cxnSpLocks/>
                      </p:cNvCxnSpPr>
                      <p:nvPr/>
                    </p:nvCxnSpPr>
                    <p:spPr>
                      <a:xfrm flipV="1">
                        <a:off x="5467350" y="1681163"/>
                        <a:ext cx="200025" cy="10287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CBE1C-C00A-4E8C-9697-703962C42C0F}"/>
                          </a:ext>
                        </a:extLst>
                      </p:cNvPr>
                      <p:cNvCxnSpPr>
                        <a:cxnSpLocks/>
                      </p:cNvCxnSpPr>
                      <p:nvPr/>
                    </p:nvCxnSpPr>
                    <p:spPr>
                      <a:xfrm flipH="1" flipV="1">
                        <a:off x="4521200" y="2422525"/>
                        <a:ext cx="936625" cy="301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AC2BA8C3-277B-4A0E-891D-BA7B4DC96D4A}"/>
                          </a:ext>
                        </a:extLst>
                      </p:cNvPr>
                      <p:cNvGrpSpPr>
                        <a:grpSpLocks/>
                      </p:cNvGrpSpPr>
                      <p:nvPr/>
                    </p:nvGrpSpPr>
                    <p:grpSpPr>
                      <a:xfrm>
                        <a:off x="3691709" y="1603375"/>
                        <a:ext cx="4829991" cy="4870450"/>
                        <a:chOff x="3691709" y="1603375"/>
                        <a:chExt cx="4829991" cy="4870450"/>
                      </a:xfrm>
                    </p:grpSpPr>
                    <p:cxnSp>
                      <p:nvCxnSpPr>
                        <p:cNvPr id="84" name="Straight Connector 83">
                          <a:extLst>
                            <a:ext uri="{FF2B5EF4-FFF2-40B4-BE49-F238E27FC236}">
                              <a16:creationId xmlns:a16="http://schemas.microsoft.com/office/drawing/2014/main" id="{5F15FF4B-70F8-4CD9-A903-085F93D55A8E}"/>
                            </a:ext>
                          </a:extLst>
                        </p:cNvPr>
                        <p:cNvCxnSpPr>
                          <a:cxnSpLocks/>
                        </p:cNvCxnSpPr>
                        <p:nvPr/>
                      </p:nvCxnSpPr>
                      <p:spPr>
                        <a:xfrm flipH="1">
                          <a:off x="4521200" y="1968500"/>
                          <a:ext cx="127000" cy="4508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D493BFC6-1AD3-4DF0-B83F-8DB47468AFE2}"/>
                            </a:ext>
                          </a:extLst>
                        </p:cNvPr>
                        <p:cNvGrpSpPr>
                          <a:grpSpLocks/>
                        </p:cNvGrpSpPr>
                        <p:nvPr/>
                      </p:nvGrpSpPr>
                      <p:grpSpPr>
                        <a:xfrm>
                          <a:off x="3691709" y="1603375"/>
                          <a:ext cx="4829991" cy="4870450"/>
                          <a:chOff x="3691709" y="1603375"/>
                          <a:chExt cx="4829991" cy="4870450"/>
                        </a:xfrm>
                      </p:grpSpPr>
                      <p:cxnSp>
                        <p:nvCxnSpPr>
                          <p:cNvPr id="86" name="Straight Connector 85">
                            <a:extLst>
                              <a:ext uri="{FF2B5EF4-FFF2-40B4-BE49-F238E27FC236}">
                                <a16:creationId xmlns:a16="http://schemas.microsoft.com/office/drawing/2014/main" id="{BB87E780-F65C-44E0-9FC3-CEEC05383FC6}"/>
                              </a:ext>
                            </a:extLst>
                          </p:cNvPr>
                          <p:cNvCxnSpPr>
                            <a:cxnSpLocks/>
                          </p:cNvCxnSpPr>
                          <p:nvPr/>
                        </p:nvCxnSpPr>
                        <p:spPr>
                          <a:xfrm flipH="1" flipV="1">
                            <a:off x="3767693" y="3201335"/>
                            <a:ext cx="466170" cy="43245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60118386-ACEC-4068-8BE6-DDC70CD321C6}"/>
                              </a:ext>
                            </a:extLst>
                          </p:cNvPr>
                          <p:cNvGrpSpPr>
                            <a:grpSpLocks/>
                          </p:cNvGrpSpPr>
                          <p:nvPr/>
                        </p:nvGrpSpPr>
                        <p:grpSpPr>
                          <a:xfrm>
                            <a:off x="3691709" y="1603375"/>
                            <a:ext cx="4829991" cy="4870450"/>
                            <a:chOff x="3691709" y="1603375"/>
                            <a:chExt cx="4829991" cy="4870450"/>
                          </a:xfrm>
                        </p:grpSpPr>
                        <p:cxnSp>
                          <p:nvCxnSpPr>
                            <p:cNvPr id="88" name="Straight Connector 87">
                              <a:extLst>
                                <a:ext uri="{FF2B5EF4-FFF2-40B4-BE49-F238E27FC236}">
                                  <a16:creationId xmlns:a16="http://schemas.microsoft.com/office/drawing/2014/main" id="{376C0376-20BB-4AAE-889E-4ABD0945EDA5}"/>
                                </a:ext>
                              </a:extLst>
                            </p:cNvPr>
                            <p:cNvCxnSpPr>
                              <a:cxnSpLocks/>
                            </p:cNvCxnSpPr>
                            <p:nvPr/>
                          </p:nvCxnSpPr>
                          <p:spPr>
                            <a:xfrm flipH="1" flipV="1">
                              <a:off x="5664200" y="1695450"/>
                              <a:ext cx="1298576" cy="15876"/>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276ADFC-727D-481B-8035-D1EF192CD1FC}"/>
                                </a:ext>
                              </a:extLst>
                            </p:cNvPr>
                            <p:cNvCxnSpPr>
                              <a:cxnSpLocks/>
                            </p:cNvCxnSpPr>
                            <p:nvPr/>
                          </p:nvCxnSpPr>
                          <p:spPr>
                            <a:xfrm flipH="1">
                              <a:off x="5667375" y="1603375"/>
                              <a:ext cx="450850" cy="952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D0EE2D0-0CC3-4036-B49F-ACA214E66AD0}"/>
                                </a:ext>
                              </a:extLst>
                            </p:cNvPr>
                            <p:cNvCxnSpPr>
                              <a:cxnSpLocks/>
                            </p:cNvCxnSpPr>
                            <p:nvPr/>
                          </p:nvCxnSpPr>
                          <p:spPr>
                            <a:xfrm flipH="1" flipV="1">
                              <a:off x="6102523" y="1603742"/>
                              <a:ext cx="853902" cy="10758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717C17-CDAE-4C88-AF51-C6DA4277046C}"/>
                                </a:ext>
                              </a:extLst>
                            </p:cNvPr>
                            <p:cNvGrpSpPr>
                              <a:grpSpLocks/>
                            </p:cNvGrpSpPr>
                            <p:nvPr/>
                          </p:nvGrpSpPr>
                          <p:grpSpPr>
                            <a:xfrm>
                              <a:off x="3691709" y="1700213"/>
                              <a:ext cx="4829991" cy="4773612"/>
                              <a:chOff x="3691709" y="1700213"/>
                              <a:chExt cx="4829991" cy="4773612"/>
                            </a:xfrm>
                          </p:grpSpPr>
                          <p:cxnSp>
                            <p:nvCxnSpPr>
                              <p:cNvPr id="92" name="Straight Connector 91">
                                <a:extLst>
                                  <a:ext uri="{FF2B5EF4-FFF2-40B4-BE49-F238E27FC236}">
                                    <a16:creationId xmlns:a16="http://schemas.microsoft.com/office/drawing/2014/main" id="{59415344-3EAA-4291-A942-02B6B9831319}"/>
                                  </a:ext>
                                </a:extLst>
                              </p:cNvPr>
                              <p:cNvCxnSpPr>
                                <a:cxnSpLocks/>
                              </p:cNvCxnSpPr>
                              <p:nvPr/>
                            </p:nvCxnSpPr>
                            <p:spPr>
                              <a:xfrm flipV="1">
                                <a:off x="5462588" y="2309813"/>
                                <a:ext cx="1428750" cy="41433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554288-7396-4BC7-B157-6B9B9D10537E}"/>
                                  </a:ext>
                                </a:extLst>
                              </p:cNvPr>
                              <p:cNvCxnSpPr>
                                <a:cxnSpLocks/>
                              </p:cNvCxnSpPr>
                              <p:nvPr/>
                            </p:nvCxnSpPr>
                            <p:spPr>
                              <a:xfrm flipV="1">
                                <a:off x="6553200" y="2309813"/>
                                <a:ext cx="319088" cy="11239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8436452-C520-43E7-9E26-B81A6E892455}"/>
                                  </a:ext>
                                </a:extLst>
                              </p:cNvPr>
                              <p:cNvCxnSpPr>
                                <a:cxnSpLocks/>
                              </p:cNvCxnSpPr>
                              <p:nvPr/>
                            </p:nvCxnSpPr>
                            <p:spPr>
                              <a:xfrm flipH="1" flipV="1">
                                <a:off x="6881813" y="2305050"/>
                                <a:ext cx="890587" cy="1252538"/>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B5F5BF6-F8B5-4470-84FE-11204BCED59B}"/>
                                  </a:ext>
                                </a:extLst>
                              </p:cNvPr>
                              <p:cNvCxnSpPr>
                                <a:cxnSpLocks/>
                              </p:cNvCxnSpPr>
                              <p:nvPr/>
                            </p:nvCxnSpPr>
                            <p:spPr>
                              <a:xfrm flipH="1">
                                <a:off x="7758113" y="2543175"/>
                                <a:ext cx="276225" cy="1004888"/>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D966DA3-1963-419A-A348-D22A28B40C9D}"/>
                                  </a:ext>
                                </a:extLst>
                              </p:cNvPr>
                              <p:cNvCxnSpPr>
                                <a:cxnSpLocks/>
                              </p:cNvCxnSpPr>
                              <p:nvPr/>
                            </p:nvCxnSpPr>
                            <p:spPr>
                              <a:xfrm flipH="1" flipV="1">
                                <a:off x="6553200" y="3419475"/>
                                <a:ext cx="1219200" cy="1524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AC8647E-832C-4F1D-BC76-602B5F7BFAD8}"/>
                                  </a:ext>
                                </a:extLst>
                              </p:cNvPr>
                              <p:cNvCxnSpPr>
                                <a:cxnSpLocks/>
                              </p:cNvCxnSpPr>
                              <p:nvPr/>
                            </p:nvCxnSpPr>
                            <p:spPr>
                              <a:xfrm>
                                <a:off x="6562725" y="3457575"/>
                                <a:ext cx="323850" cy="12858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BB46FCA-4356-442B-8172-B466F9AD0DFA}"/>
                                  </a:ext>
                                </a:extLst>
                              </p:cNvPr>
                              <p:cNvCxnSpPr>
                                <a:cxnSpLocks/>
                              </p:cNvCxnSpPr>
                              <p:nvPr/>
                            </p:nvCxnSpPr>
                            <p:spPr>
                              <a:xfrm>
                                <a:off x="6962775" y="1733550"/>
                                <a:ext cx="604838" cy="3714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990692E-D699-4EF0-ACA9-DC785E8EBFAA}"/>
                                  </a:ext>
                                </a:extLst>
                              </p:cNvPr>
                              <p:cNvCxnSpPr>
                                <a:cxnSpLocks/>
                              </p:cNvCxnSpPr>
                              <p:nvPr/>
                            </p:nvCxnSpPr>
                            <p:spPr>
                              <a:xfrm>
                                <a:off x="7562850" y="2105025"/>
                                <a:ext cx="466725" cy="4667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BCF48D4-6E4A-4EEF-88F0-071735DA3F52}"/>
                                  </a:ext>
                                </a:extLst>
                              </p:cNvPr>
                              <p:cNvCxnSpPr>
                                <a:cxnSpLocks/>
                              </p:cNvCxnSpPr>
                              <p:nvPr/>
                            </p:nvCxnSpPr>
                            <p:spPr>
                              <a:xfrm>
                                <a:off x="8015288" y="2562225"/>
                                <a:ext cx="433387" cy="809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7CD844E-5699-446A-8A0E-2B76F2823987}"/>
                                  </a:ext>
                                </a:extLst>
                              </p:cNvPr>
                              <p:cNvCxnSpPr>
                                <a:cxnSpLocks/>
                              </p:cNvCxnSpPr>
                              <p:nvPr/>
                            </p:nvCxnSpPr>
                            <p:spPr>
                              <a:xfrm>
                                <a:off x="8462963" y="3357563"/>
                                <a:ext cx="38100" cy="4762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6564DD2-6169-4207-950E-6CF9DFA36D73}"/>
                                  </a:ext>
                                </a:extLst>
                              </p:cNvPr>
                              <p:cNvCxnSpPr>
                                <a:cxnSpLocks/>
                              </p:cNvCxnSpPr>
                              <p:nvPr/>
                            </p:nvCxnSpPr>
                            <p:spPr>
                              <a:xfrm>
                                <a:off x="8024813" y="2566988"/>
                                <a:ext cx="476250" cy="12668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1834F02-E738-4A12-9403-D3E9E6564E33}"/>
                                  </a:ext>
                                </a:extLst>
                              </p:cNvPr>
                              <p:cNvCxnSpPr>
                                <a:cxnSpLocks/>
                              </p:cNvCxnSpPr>
                              <p:nvPr/>
                            </p:nvCxnSpPr>
                            <p:spPr>
                              <a:xfrm>
                                <a:off x="7767638" y="3552825"/>
                                <a:ext cx="723900" cy="27146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B77F444-77A4-4188-867D-6F80AD9B658C}"/>
                                  </a:ext>
                                </a:extLst>
                              </p:cNvPr>
                              <p:cNvCxnSpPr>
                                <a:cxnSpLocks/>
                              </p:cNvCxnSpPr>
                              <p:nvPr/>
                            </p:nvCxnSpPr>
                            <p:spPr>
                              <a:xfrm flipH="1" flipV="1">
                                <a:off x="5657850" y="1700213"/>
                                <a:ext cx="1247775" cy="6191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5638027-2A04-4021-BB7F-6473F3414BCF}"/>
                                  </a:ext>
                                </a:extLst>
                              </p:cNvPr>
                              <p:cNvCxnSpPr>
                                <a:cxnSpLocks/>
                              </p:cNvCxnSpPr>
                              <p:nvPr/>
                            </p:nvCxnSpPr>
                            <p:spPr>
                              <a:xfrm flipH="1">
                                <a:off x="4664075" y="1701800"/>
                                <a:ext cx="1012825" cy="2825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9B18F8A-DB1A-4BBE-AE84-0AF8FE02DF87}"/>
                                  </a:ext>
                                </a:extLst>
                              </p:cNvPr>
                              <p:cNvCxnSpPr>
                                <a:cxnSpLocks/>
                              </p:cNvCxnSpPr>
                              <p:nvPr/>
                            </p:nvCxnSpPr>
                            <p:spPr>
                              <a:xfrm flipH="1">
                                <a:off x="4516941" y="1709740"/>
                                <a:ext cx="1158875" cy="7112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7D4C7E3-D032-44F2-A5D7-48731ED841B5}"/>
                                  </a:ext>
                                </a:extLst>
                              </p:cNvPr>
                              <p:cNvCxnSpPr>
                                <a:cxnSpLocks/>
                              </p:cNvCxnSpPr>
                              <p:nvPr/>
                            </p:nvCxnSpPr>
                            <p:spPr>
                              <a:xfrm flipH="1">
                                <a:off x="3784600" y="1978025"/>
                                <a:ext cx="873125" cy="1190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22DD265-202F-42F7-B854-A8D85E4D87E0}"/>
                                  </a:ext>
                                </a:extLst>
                              </p:cNvPr>
                              <p:cNvCxnSpPr>
                                <a:cxnSpLocks/>
                              </p:cNvCxnSpPr>
                              <p:nvPr/>
                            </p:nvCxnSpPr>
                            <p:spPr>
                              <a:xfrm flipH="1">
                                <a:off x="3779044" y="2414588"/>
                                <a:ext cx="750094" cy="747712"/>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028F568D-860A-4C3D-9815-2A3D83C9F3C4}"/>
                                  </a:ext>
                                </a:extLst>
                              </p:cNvPr>
                              <p:cNvGrpSpPr>
                                <a:grpSpLocks/>
                              </p:cNvGrpSpPr>
                              <p:nvPr/>
                            </p:nvGrpSpPr>
                            <p:grpSpPr>
                              <a:xfrm>
                                <a:off x="3691709" y="2397125"/>
                                <a:ext cx="4829991" cy="4076700"/>
                                <a:chOff x="3691709" y="2397125"/>
                                <a:chExt cx="4829991" cy="4076700"/>
                              </a:xfrm>
                            </p:grpSpPr>
                            <p:cxnSp>
                              <p:nvCxnSpPr>
                                <p:cNvPr id="110" name="Straight Connector 109">
                                  <a:extLst>
                                    <a:ext uri="{FF2B5EF4-FFF2-40B4-BE49-F238E27FC236}">
                                      <a16:creationId xmlns:a16="http://schemas.microsoft.com/office/drawing/2014/main" id="{33D265D1-754B-48DC-BD7C-2817176D34FA}"/>
                                    </a:ext>
                                  </a:extLst>
                                </p:cNvPr>
                                <p:cNvCxnSpPr>
                                  <a:cxnSpLocks/>
                                </p:cNvCxnSpPr>
                                <p:nvPr/>
                              </p:nvCxnSpPr>
                              <p:spPr>
                                <a:xfrm>
                                  <a:off x="5467350" y="2738438"/>
                                  <a:ext cx="1095375" cy="70008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88D0AE9-5082-4770-B6BC-A8B7B379AFE8}"/>
                                    </a:ext>
                                  </a:extLst>
                                </p:cNvPr>
                                <p:cNvCxnSpPr>
                                  <a:cxnSpLocks/>
                                </p:cNvCxnSpPr>
                                <p:nvPr/>
                              </p:nvCxnSpPr>
                              <p:spPr>
                                <a:xfrm flipH="1">
                                  <a:off x="5448300" y="3438525"/>
                                  <a:ext cx="1114425" cy="776288"/>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3C92E05-436F-4DD7-9943-17B2220270DA}"/>
                                    </a:ext>
                                  </a:extLst>
                                </p:cNvPr>
                                <p:cNvCxnSpPr>
                                  <a:cxnSpLocks/>
                                </p:cNvCxnSpPr>
                                <p:nvPr/>
                              </p:nvCxnSpPr>
                              <p:spPr>
                                <a:xfrm flipH="1">
                                  <a:off x="6886575" y="3548063"/>
                                  <a:ext cx="890588" cy="117633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5191D2-4A66-4203-90EA-933C87504227}"/>
                                    </a:ext>
                                  </a:extLst>
                                </p:cNvPr>
                                <p:cNvCxnSpPr>
                                  <a:cxnSpLocks/>
                                </p:cNvCxnSpPr>
                                <p:nvPr/>
                              </p:nvCxnSpPr>
                              <p:spPr>
                                <a:xfrm>
                                  <a:off x="5453094" y="4208463"/>
                                  <a:ext cx="1447769" cy="525462"/>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BA48419-423E-43C5-A0D2-14E59E15D067}"/>
                                    </a:ext>
                                  </a:extLst>
                                </p:cNvPr>
                                <p:cNvCxnSpPr>
                                  <a:cxnSpLocks/>
                                </p:cNvCxnSpPr>
                                <p:nvPr/>
                              </p:nvCxnSpPr>
                              <p:spPr>
                                <a:xfrm flipH="1">
                                  <a:off x="5721350" y="4727575"/>
                                  <a:ext cx="1177925" cy="9080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E4CDD41-36D8-4D83-BB6A-E36D0210A1AD}"/>
                                    </a:ext>
                                  </a:extLst>
                                </p:cNvPr>
                                <p:cNvCxnSpPr>
                                  <a:cxnSpLocks/>
                                </p:cNvCxnSpPr>
                                <p:nvPr/>
                              </p:nvCxnSpPr>
                              <p:spPr>
                                <a:xfrm flipH="1" flipV="1">
                                  <a:off x="6896100" y="4730750"/>
                                  <a:ext cx="1108075" cy="2571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BA5E960-D578-4E3A-8292-A92D73DBBDCA}"/>
                                    </a:ext>
                                  </a:extLst>
                                </p:cNvPr>
                                <p:cNvCxnSpPr>
                                  <a:cxnSpLocks/>
                                </p:cNvCxnSpPr>
                                <p:nvPr/>
                              </p:nvCxnSpPr>
                              <p:spPr>
                                <a:xfrm flipH="1" flipV="1">
                                  <a:off x="7775575" y="3571875"/>
                                  <a:ext cx="257175" cy="14224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4BDE79A-CF97-44EA-AC1C-B7CBB7D34D91}"/>
                                    </a:ext>
                                  </a:extLst>
                                </p:cNvPr>
                                <p:cNvCxnSpPr>
                                  <a:cxnSpLocks/>
                                </p:cNvCxnSpPr>
                                <p:nvPr/>
                              </p:nvCxnSpPr>
                              <p:spPr>
                                <a:xfrm flipV="1">
                                  <a:off x="8013700" y="3832225"/>
                                  <a:ext cx="508000" cy="11779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68A654F9-72BE-4746-B1C3-974802A6DF4E}"/>
                                    </a:ext>
                                  </a:extLst>
                                </p:cNvPr>
                                <p:cNvCxnSpPr>
                                  <a:cxnSpLocks/>
                                </p:cNvCxnSpPr>
                                <p:nvPr/>
                              </p:nvCxnSpPr>
                              <p:spPr>
                                <a:xfrm flipV="1">
                                  <a:off x="8451850" y="3835400"/>
                                  <a:ext cx="60325" cy="10572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8753BF7-C3FC-424A-A2F1-3ED492D00DE2}"/>
                                    </a:ext>
                                  </a:extLst>
                                </p:cNvPr>
                                <p:cNvCxnSpPr>
                                  <a:cxnSpLocks/>
                                </p:cNvCxnSpPr>
                                <p:nvPr/>
                              </p:nvCxnSpPr>
                              <p:spPr>
                                <a:xfrm flipV="1">
                                  <a:off x="8020050" y="4876800"/>
                                  <a:ext cx="434975" cy="1143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BA6A78D-F526-4AD8-9E9F-D874AF0F5566}"/>
                                    </a:ext>
                                  </a:extLst>
                                </p:cNvPr>
                                <p:cNvCxnSpPr>
                                  <a:cxnSpLocks/>
                                </p:cNvCxnSpPr>
                                <p:nvPr/>
                              </p:nvCxnSpPr>
                              <p:spPr>
                                <a:xfrm>
                                  <a:off x="6905625" y="4721225"/>
                                  <a:ext cx="82550" cy="11493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E7EFF4E-AD9C-4CA8-9770-51F537EEA897}"/>
                                    </a:ext>
                                  </a:extLst>
                                </p:cNvPr>
                                <p:cNvCxnSpPr>
                                  <a:cxnSpLocks/>
                                </p:cNvCxnSpPr>
                                <p:nvPr/>
                              </p:nvCxnSpPr>
                              <p:spPr>
                                <a:xfrm flipH="1">
                                  <a:off x="6988175" y="4987925"/>
                                  <a:ext cx="1047750" cy="8604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49A885A-F5B4-4F21-A85A-E50819BF17B7}"/>
                                    </a:ext>
                                  </a:extLst>
                                </p:cNvPr>
                                <p:cNvCxnSpPr>
                                  <a:cxnSpLocks/>
                                </p:cNvCxnSpPr>
                                <p:nvPr/>
                              </p:nvCxnSpPr>
                              <p:spPr>
                                <a:xfrm flipH="1">
                                  <a:off x="7553325" y="4873023"/>
                                  <a:ext cx="901700" cy="116582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C3F912A-A34B-4D98-9A67-224287A19C78}"/>
                                    </a:ext>
                                  </a:extLst>
                                </p:cNvPr>
                                <p:cNvCxnSpPr>
                                  <a:cxnSpLocks/>
                                </p:cNvCxnSpPr>
                                <p:nvPr/>
                              </p:nvCxnSpPr>
                              <p:spPr>
                                <a:xfrm flipH="1">
                                  <a:off x="7562850" y="4994275"/>
                                  <a:ext cx="457200" cy="10445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FBD0658-EDA0-4BEB-ADE2-CEE06BC95FC9}"/>
                                    </a:ext>
                                  </a:extLst>
                                </p:cNvPr>
                                <p:cNvCxnSpPr>
                                  <a:cxnSpLocks/>
                                </p:cNvCxnSpPr>
                                <p:nvPr/>
                              </p:nvCxnSpPr>
                              <p:spPr>
                                <a:xfrm flipH="1">
                                  <a:off x="6102350" y="6369050"/>
                                  <a:ext cx="447675" cy="1047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DEB1BEF1-90C6-4D29-A54C-4E088E507329}"/>
                                    </a:ext>
                                  </a:extLst>
                                </p:cNvPr>
                                <p:cNvCxnSpPr>
                                  <a:cxnSpLocks/>
                                </p:cNvCxnSpPr>
                                <p:nvPr/>
                              </p:nvCxnSpPr>
                              <p:spPr>
                                <a:xfrm flipH="1">
                                  <a:off x="6529474" y="6026150"/>
                                  <a:ext cx="1039726" cy="3429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9D182E2F-0C94-4972-846A-42B415225786}"/>
                                    </a:ext>
                                  </a:extLst>
                                </p:cNvPr>
                                <p:cNvGrpSpPr>
                                  <a:grpSpLocks/>
                                </p:cNvGrpSpPr>
                                <p:nvPr/>
                              </p:nvGrpSpPr>
                              <p:grpSpPr>
                                <a:xfrm>
                                  <a:off x="3691709" y="2397125"/>
                                  <a:ext cx="2035991" cy="3575050"/>
                                  <a:chOff x="3691709" y="2397125"/>
                                  <a:chExt cx="2035991" cy="3575050"/>
                                </a:xfrm>
                              </p:grpSpPr>
                              <p:cxnSp>
                                <p:nvCxnSpPr>
                                  <p:cNvPr id="130" name="Straight Connector 129">
                                    <a:extLst>
                                      <a:ext uri="{FF2B5EF4-FFF2-40B4-BE49-F238E27FC236}">
                                        <a16:creationId xmlns:a16="http://schemas.microsoft.com/office/drawing/2014/main" id="{C2D41FBE-FC0C-4489-8E9F-8A411E304EB2}"/>
                                      </a:ext>
                                    </a:extLst>
                                  </p:cNvPr>
                                  <p:cNvCxnSpPr>
                                    <a:cxnSpLocks/>
                                  </p:cNvCxnSpPr>
                                  <p:nvPr/>
                                </p:nvCxnSpPr>
                                <p:spPr>
                                  <a:xfrm flipH="1">
                                    <a:off x="4225925" y="2727325"/>
                                    <a:ext cx="1231900" cy="9112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E66B6A7-2F57-4367-9871-152EE080230A}"/>
                                      </a:ext>
                                    </a:extLst>
                                  </p:cNvPr>
                                  <p:cNvCxnSpPr>
                                    <a:cxnSpLocks/>
                                  </p:cNvCxnSpPr>
                                  <p:nvPr/>
                                </p:nvCxnSpPr>
                                <p:spPr>
                                  <a:xfrm flipH="1">
                                    <a:off x="4225925" y="2397125"/>
                                    <a:ext cx="298450" cy="12414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99ADFA9-60F4-4D18-BF09-B0619AE3F804}"/>
                                      </a:ext>
                                    </a:extLst>
                                  </p:cNvPr>
                                  <p:cNvCxnSpPr>
                                    <a:cxnSpLocks/>
                                  </p:cNvCxnSpPr>
                                  <p:nvPr/>
                                </p:nvCxnSpPr>
                                <p:spPr>
                                  <a:xfrm flipH="1" flipV="1">
                                    <a:off x="4225925" y="3625197"/>
                                    <a:ext cx="1231900" cy="608666"/>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197AAEFB-95C4-433A-86A9-35B1E8257CEB}"/>
                                      </a:ext>
                                    </a:extLst>
                                  </p:cNvPr>
                                  <p:cNvCxnSpPr>
                                    <a:cxnSpLocks/>
                                  </p:cNvCxnSpPr>
                                  <p:nvPr/>
                                </p:nvCxnSpPr>
                                <p:spPr>
                                  <a:xfrm flipH="1" flipV="1">
                                    <a:off x="4233863" y="3631406"/>
                                    <a:ext cx="296862" cy="1356519"/>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FEB52F7-48DE-469C-A9A7-79130C5A8ED1}"/>
                                      </a:ext>
                                    </a:extLst>
                                  </p:cNvPr>
                                  <p:cNvCxnSpPr>
                                    <a:cxnSpLocks/>
                                  </p:cNvCxnSpPr>
                                  <p:nvPr/>
                                </p:nvCxnSpPr>
                                <p:spPr>
                                  <a:xfrm flipV="1">
                                    <a:off x="4530725" y="4210050"/>
                                    <a:ext cx="936625" cy="7715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51BB097-5514-44B3-966B-9B3FCFC18877}"/>
                                      </a:ext>
                                    </a:extLst>
                                  </p:cNvPr>
                                  <p:cNvCxnSpPr>
                                    <a:cxnSpLocks/>
                                  </p:cNvCxnSpPr>
                                  <p:nvPr/>
                                </p:nvCxnSpPr>
                                <p:spPr>
                                  <a:xfrm flipV="1">
                                    <a:off x="3752849" y="3616325"/>
                                    <a:ext cx="479426" cy="1092154"/>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06BDE74F-8D5C-4739-B864-FFE02573C6C0}"/>
                                      </a:ext>
                                    </a:extLst>
                                  </p:cNvPr>
                                  <p:cNvCxnSpPr>
                                    <a:cxnSpLocks/>
                                  </p:cNvCxnSpPr>
                                  <p:nvPr/>
                                </p:nvCxnSpPr>
                                <p:spPr>
                                  <a:xfrm>
                                    <a:off x="3759200" y="4702175"/>
                                    <a:ext cx="790575" cy="2794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D946F9FD-00A9-492A-8B9A-9A66B15F35C7}"/>
                                      </a:ext>
                                    </a:extLst>
                                  </p:cNvPr>
                                  <p:cNvCxnSpPr>
                                    <a:cxnSpLocks/>
                                  </p:cNvCxnSpPr>
                                  <p:nvPr/>
                                </p:nvCxnSpPr>
                                <p:spPr>
                                  <a:xfrm flipH="1">
                                    <a:off x="3692525" y="3192557"/>
                                    <a:ext cx="54325" cy="101749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81DC996-C9E7-40D4-8D43-83EABEF0FA09}"/>
                                      </a:ext>
                                    </a:extLst>
                                  </p:cNvPr>
                                  <p:cNvCxnSpPr>
                                    <a:cxnSpLocks/>
                                  </p:cNvCxnSpPr>
                                  <p:nvPr/>
                                </p:nvCxnSpPr>
                                <p:spPr>
                                  <a:xfrm>
                                    <a:off x="3691709" y="4196300"/>
                                    <a:ext cx="57966" cy="5122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477C69E-DC21-4B6F-85B5-CA155199963B}"/>
                                      </a:ext>
                                    </a:extLst>
                                  </p:cNvPr>
                                  <p:cNvCxnSpPr>
                                    <a:cxnSpLocks/>
                                  </p:cNvCxnSpPr>
                                  <p:nvPr/>
                                </p:nvCxnSpPr>
                                <p:spPr>
                                  <a:xfrm flipH="1">
                                    <a:off x="3759200" y="3151932"/>
                                    <a:ext cx="1938" cy="153754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65F2682-B8CA-4F8E-9A79-05B94159B443}"/>
                                      </a:ext>
                                    </a:extLst>
                                  </p:cNvPr>
                                  <p:cNvCxnSpPr>
                                    <a:cxnSpLocks/>
                                  </p:cNvCxnSpPr>
                                  <p:nvPr/>
                                </p:nvCxnSpPr>
                                <p:spPr>
                                  <a:xfrm flipH="1" flipV="1">
                                    <a:off x="4540250" y="4984750"/>
                                    <a:ext cx="1187450" cy="6572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95D1DEFC-5E81-4475-B8DF-42667EBEEC71}"/>
                                      </a:ext>
                                    </a:extLst>
                                  </p:cNvPr>
                                  <p:cNvCxnSpPr>
                                    <a:cxnSpLocks/>
                                  </p:cNvCxnSpPr>
                                  <p:nvPr/>
                                </p:nvCxnSpPr>
                                <p:spPr>
                                  <a:xfrm flipH="1" flipV="1">
                                    <a:off x="4521200" y="4972050"/>
                                    <a:ext cx="146050" cy="10001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DF15D9B-31FF-424B-BCF6-A29AB9CED085}"/>
                                      </a:ext>
                                    </a:extLst>
                                  </p:cNvPr>
                                  <p:cNvCxnSpPr>
                                    <a:cxnSpLocks/>
                                  </p:cNvCxnSpPr>
                                  <p:nvPr/>
                                </p:nvCxnSpPr>
                                <p:spPr>
                                  <a:xfrm flipH="1" flipV="1">
                                    <a:off x="3756675" y="4689475"/>
                                    <a:ext cx="415275" cy="8286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CAC5188-44B5-4228-82AE-EFF7BA002A55}"/>
                                      </a:ext>
                                    </a:extLst>
                                  </p:cNvPr>
                                  <p:cNvCxnSpPr>
                                    <a:cxnSpLocks/>
                                  </p:cNvCxnSpPr>
                                  <p:nvPr/>
                                </p:nvCxnSpPr>
                                <p:spPr>
                                  <a:xfrm flipH="1" flipV="1">
                                    <a:off x="4156726" y="5499716"/>
                                    <a:ext cx="504174" cy="450234"/>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645AFEE-D65A-44EF-A933-A781425EA9DE}"/>
                                      </a:ext>
                                    </a:extLst>
                                  </p:cNvPr>
                                  <p:cNvCxnSpPr>
                                    <a:cxnSpLocks/>
                                  </p:cNvCxnSpPr>
                                  <p:nvPr/>
                                </p:nvCxnSpPr>
                                <p:spPr>
                                  <a:xfrm flipH="1" flipV="1">
                                    <a:off x="3749675" y="4690045"/>
                                    <a:ext cx="930275" cy="127260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27" name="Straight Connector 126">
                                  <a:extLst>
                                    <a:ext uri="{FF2B5EF4-FFF2-40B4-BE49-F238E27FC236}">
                                      <a16:creationId xmlns:a16="http://schemas.microsoft.com/office/drawing/2014/main" id="{55821368-A29F-4F9A-912B-131E81948080}"/>
                                    </a:ext>
                                  </a:extLst>
                                </p:cNvPr>
                                <p:cNvCxnSpPr>
                                  <a:cxnSpLocks/>
                                </p:cNvCxnSpPr>
                                <p:nvPr/>
                              </p:nvCxnSpPr>
                              <p:spPr>
                                <a:xfrm flipH="1" flipV="1">
                                  <a:off x="4650121" y="5939098"/>
                                  <a:ext cx="594979" cy="40772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F87B6D5-3BB5-486A-AD7E-7B0474CA03A0}"/>
                                    </a:ext>
                                  </a:extLst>
                                </p:cNvPr>
                                <p:cNvCxnSpPr>
                                  <a:cxnSpLocks/>
                                </p:cNvCxnSpPr>
                                <p:nvPr/>
                              </p:nvCxnSpPr>
                              <p:spPr>
                                <a:xfrm flipH="1" flipV="1">
                                  <a:off x="4673600" y="5959475"/>
                                  <a:ext cx="1444625" cy="5080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3E9C754-C8EA-403A-B8D9-51C0EEEA387B}"/>
                                    </a:ext>
                                  </a:extLst>
                                </p:cNvPr>
                                <p:cNvCxnSpPr>
                                  <a:cxnSpLocks/>
                                </p:cNvCxnSpPr>
                                <p:nvPr/>
                              </p:nvCxnSpPr>
                              <p:spPr>
                                <a:xfrm flipH="1" flipV="1">
                                  <a:off x="5228589" y="6336290"/>
                                  <a:ext cx="889636" cy="12483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grpSp>
                </p:grpSp>
              </p:grpSp>
            </p:grpSp>
          </p:grpSp>
        </p:grpSp>
        <p:cxnSp>
          <p:nvCxnSpPr>
            <p:cNvPr id="11" name="Straight Connector 10">
              <a:extLst>
                <a:ext uri="{FF2B5EF4-FFF2-40B4-BE49-F238E27FC236}">
                  <a16:creationId xmlns:a16="http://schemas.microsoft.com/office/drawing/2014/main" id="{926F0149-9103-4DF5-90CD-9BB32705A657}"/>
                </a:ext>
              </a:extLst>
            </p:cNvPr>
            <p:cNvCxnSpPr>
              <a:cxnSpLocks/>
            </p:cNvCxnSpPr>
            <p:nvPr/>
          </p:nvCxnSpPr>
          <p:spPr>
            <a:xfrm flipH="1">
              <a:off x="7888749" y="4744813"/>
              <a:ext cx="365449" cy="26566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43DAC94-AFAA-41C2-A766-625091487FEB}"/>
                </a:ext>
              </a:extLst>
            </p:cNvPr>
            <p:cNvSpPr/>
            <p:nvPr/>
          </p:nvSpPr>
          <p:spPr bwMode="auto">
            <a:xfrm>
              <a:off x="7618302" y="4071454"/>
              <a:ext cx="61831" cy="6183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1E99E59B-6AC2-4483-AA32-98AFAC31F8D0}"/>
                </a:ext>
              </a:extLst>
            </p:cNvPr>
            <p:cNvSpPr/>
            <p:nvPr/>
          </p:nvSpPr>
          <p:spPr bwMode="auto">
            <a:xfrm>
              <a:off x="8219016" y="4720677"/>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F65FD4B9-C1B1-41D6-9185-06A1420F6346}"/>
                </a:ext>
              </a:extLst>
            </p:cNvPr>
            <p:cNvSpPr/>
            <p:nvPr/>
          </p:nvSpPr>
          <p:spPr bwMode="auto">
            <a:xfrm>
              <a:off x="6949726" y="4260717"/>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DED7EA8-C344-4DEA-9634-C2395AB979B0}"/>
                </a:ext>
              </a:extLst>
            </p:cNvPr>
            <p:cNvSpPr/>
            <p:nvPr/>
          </p:nvSpPr>
          <p:spPr bwMode="auto">
            <a:xfrm>
              <a:off x="7246312" y="3360903"/>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8F6BB65D-14D8-475C-B90C-890A52965A30}"/>
                </a:ext>
              </a:extLst>
            </p:cNvPr>
            <p:cNvSpPr/>
            <p:nvPr/>
          </p:nvSpPr>
          <p:spPr bwMode="auto">
            <a:xfrm>
              <a:off x="8183828" y="3315661"/>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Oval 16">
              <a:extLst>
                <a:ext uri="{FF2B5EF4-FFF2-40B4-BE49-F238E27FC236}">
                  <a16:creationId xmlns:a16="http://schemas.microsoft.com/office/drawing/2014/main" id="{C7076ED4-0BF1-44EB-BB77-738D271DB793}"/>
                </a:ext>
              </a:extLst>
            </p:cNvPr>
            <p:cNvSpPr/>
            <p:nvPr/>
          </p:nvSpPr>
          <p:spPr bwMode="auto">
            <a:xfrm>
              <a:off x="8822243" y="3913861"/>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7E31C5A3-24EA-44FE-BCB7-9934F5D4F8BB}"/>
                </a:ext>
              </a:extLst>
            </p:cNvPr>
            <p:cNvSpPr/>
            <p:nvPr/>
          </p:nvSpPr>
          <p:spPr bwMode="auto">
            <a:xfrm>
              <a:off x="8631221" y="4376335"/>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Oval 18">
              <a:extLst>
                <a:ext uri="{FF2B5EF4-FFF2-40B4-BE49-F238E27FC236}">
                  <a16:creationId xmlns:a16="http://schemas.microsoft.com/office/drawing/2014/main" id="{875BB3A7-3839-4D37-AC24-1BF944FED641}"/>
                </a:ext>
              </a:extLst>
            </p:cNvPr>
            <p:cNvSpPr/>
            <p:nvPr/>
          </p:nvSpPr>
          <p:spPr bwMode="auto">
            <a:xfrm>
              <a:off x="8799622" y="4326066"/>
              <a:ext cx="61831" cy="6183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Oval 19">
              <a:extLst>
                <a:ext uri="{FF2B5EF4-FFF2-40B4-BE49-F238E27FC236}">
                  <a16:creationId xmlns:a16="http://schemas.microsoft.com/office/drawing/2014/main" id="{7B57BE49-0C15-4A5B-B7A6-F111A15A49F3}"/>
                </a:ext>
              </a:extLst>
            </p:cNvPr>
            <p:cNvSpPr/>
            <p:nvPr/>
          </p:nvSpPr>
          <p:spPr bwMode="auto">
            <a:xfrm>
              <a:off x="7869647" y="4961968"/>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DD6C5D5D-672D-47A8-9A64-BA0E61DD969F}"/>
                </a:ext>
              </a:extLst>
            </p:cNvPr>
            <p:cNvSpPr/>
            <p:nvPr/>
          </p:nvSpPr>
          <p:spPr bwMode="auto">
            <a:xfrm>
              <a:off x="7299095" y="4755866"/>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BEC0BEB9-11F2-4468-8130-31F20028AA38}"/>
                </a:ext>
              </a:extLst>
            </p:cNvPr>
            <p:cNvSpPr/>
            <p:nvPr/>
          </p:nvSpPr>
          <p:spPr bwMode="auto">
            <a:xfrm>
              <a:off x="7110712" y="4586459"/>
              <a:ext cx="44991" cy="4122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0B20DE2B-53FD-404F-9898-FF1213B7F99B}"/>
                </a:ext>
              </a:extLst>
            </p:cNvPr>
            <p:cNvSpPr/>
            <p:nvPr/>
          </p:nvSpPr>
          <p:spPr bwMode="auto">
            <a:xfrm>
              <a:off x="7535484" y="4918234"/>
              <a:ext cx="44991" cy="4122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9BF9AFB6-C609-4696-8C39-DA1C6EC84FA0}"/>
                </a:ext>
              </a:extLst>
            </p:cNvPr>
            <p:cNvSpPr/>
            <p:nvPr/>
          </p:nvSpPr>
          <p:spPr bwMode="auto">
            <a:xfrm>
              <a:off x="8053254" y="4933315"/>
              <a:ext cx="44991" cy="4122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D4A5966C-C767-4058-AC5A-B99FBAAD56CF}"/>
                </a:ext>
              </a:extLst>
            </p:cNvPr>
            <p:cNvSpPr/>
            <p:nvPr/>
          </p:nvSpPr>
          <p:spPr bwMode="auto">
            <a:xfrm>
              <a:off x="8814828" y="3736915"/>
              <a:ext cx="44991" cy="4122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AF4C8C83-BD25-466A-A37B-14CA35713A40}"/>
                </a:ext>
              </a:extLst>
            </p:cNvPr>
            <p:cNvSpPr/>
            <p:nvPr/>
          </p:nvSpPr>
          <p:spPr bwMode="auto">
            <a:xfrm>
              <a:off x="6927230" y="4071203"/>
              <a:ext cx="44991" cy="4122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3D8AC724-E8AB-4B2E-BD68-BC76F71DDD31}"/>
                </a:ext>
              </a:extLst>
            </p:cNvPr>
            <p:cNvSpPr/>
            <p:nvPr/>
          </p:nvSpPr>
          <p:spPr bwMode="auto">
            <a:xfrm>
              <a:off x="7299095" y="3179935"/>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823BFCDF-3208-4495-99C6-EAE2C0B7150A}"/>
                </a:ext>
              </a:extLst>
            </p:cNvPr>
            <p:cNvSpPr/>
            <p:nvPr/>
          </p:nvSpPr>
          <p:spPr bwMode="auto">
            <a:xfrm>
              <a:off x="7703759" y="3074370"/>
              <a:ext cx="61831" cy="6183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6777DC88-4908-49F7-94D0-F6BF98B68B2E}"/>
                </a:ext>
              </a:extLst>
            </p:cNvPr>
            <p:cNvSpPr/>
            <p:nvPr/>
          </p:nvSpPr>
          <p:spPr bwMode="auto">
            <a:xfrm>
              <a:off x="8457919" y="3239252"/>
              <a:ext cx="44991" cy="4122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676E629C-CB45-487E-B85D-88E147ABBC10}"/>
                </a:ext>
              </a:extLst>
            </p:cNvPr>
            <p:cNvSpPr/>
            <p:nvPr/>
          </p:nvSpPr>
          <p:spPr bwMode="auto">
            <a:xfrm>
              <a:off x="7879826" y="3048230"/>
              <a:ext cx="44991" cy="4122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CA92E87A-DC40-48CF-AAE3-F0128EFC7F31}"/>
                </a:ext>
              </a:extLst>
            </p:cNvPr>
            <p:cNvGrpSpPr/>
            <p:nvPr/>
          </p:nvGrpSpPr>
          <p:grpSpPr>
            <a:xfrm>
              <a:off x="7593294" y="3456460"/>
              <a:ext cx="111031" cy="111031"/>
              <a:chOff x="5317808" y="2595361"/>
              <a:chExt cx="280511" cy="280511"/>
            </a:xfrm>
          </p:grpSpPr>
          <p:sp>
            <p:nvSpPr>
              <p:cNvPr id="67" name="Oval 66">
                <a:extLst>
                  <a:ext uri="{FF2B5EF4-FFF2-40B4-BE49-F238E27FC236}">
                    <a16:creationId xmlns:a16="http://schemas.microsoft.com/office/drawing/2014/main" id="{9B2B967E-AA90-4DB9-8475-A79F19363034}"/>
                  </a:ext>
                </a:extLst>
              </p:cNvPr>
              <p:cNvSpPr/>
              <p:nvPr/>
            </p:nvSpPr>
            <p:spPr bwMode="auto">
              <a:xfrm>
                <a:off x="5379958" y="2657511"/>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8" name="Oval 67">
                <a:extLst>
                  <a:ext uri="{FF2B5EF4-FFF2-40B4-BE49-F238E27FC236}">
                    <a16:creationId xmlns:a16="http://schemas.microsoft.com/office/drawing/2014/main" id="{F8287834-7410-4F44-83AE-A25DA7C6E986}"/>
                  </a:ext>
                </a:extLst>
              </p:cNvPr>
              <p:cNvSpPr/>
              <p:nvPr/>
            </p:nvSpPr>
            <p:spPr bwMode="auto">
              <a:xfrm>
                <a:off x="5317808" y="2595361"/>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2A82C8C8-A4EB-46A5-8B59-3F71C9E8519D}"/>
                </a:ext>
              </a:extLst>
            </p:cNvPr>
            <p:cNvGrpSpPr/>
            <p:nvPr/>
          </p:nvGrpSpPr>
          <p:grpSpPr>
            <a:xfrm>
              <a:off x="8506083" y="3785717"/>
              <a:ext cx="111031" cy="111031"/>
              <a:chOff x="7623889" y="3427199"/>
              <a:chExt cx="280511" cy="280511"/>
            </a:xfrm>
          </p:grpSpPr>
          <p:sp>
            <p:nvSpPr>
              <p:cNvPr id="65" name="Oval 64">
                <a:extLst>
                  <a:ext uri="{FF2B5EF4-FFF2-40B4-BE49-F238E27FC236}">
                    <a16:creationId xmlns:a16="http://schemas.microsoft.com/office/drawing/2014/main" id="{BA0B369E-FBC5-4EFC-BEEC-29487284353F}"/>
                  </a:ext>
                </a:extLst>
              </p:cNvPr>
              <p:cNvSpPr/>
              <p:nvPr/>
            </p:nvSpPr>
            <p:spPr bwMode="auto">
              <a:xfrm>
                <a:off x="7686039" y="3489349"/>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6" name="Oval 65">
                <a:extLst>
                  <a:ext uri="{FF2B5EF4-FFF2-40B4-BE49-F238E27FC236}">
                    <a16:creationId xmlns:a16="http://schemas.microsoft.com/office/drawing/2014/main" id="{F47B17F8-46A0-463D-9E28-7E80058ED1AF}"/>
                  </a:ext>
                </a:extLst>
              </p:cNvPr>
              <p:cNvSpPr/>
              <p:nvPr/>
            </p:nvSpPr>
            <p:spPr bwMode="auto">
              <a:xfrm>
                <a:off x="7623889" y="3427199"/>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38D33166-C35F-46E7-84E0-E8776FF5F34D}"/>
                </a:ext>
              </a:extLst>
            </p:cNvPr>
            <p:cNvGrpSpPr/>
            <p:nvPr/>
          </p:nvGrpSpPr>
          <p:grpSpPr>
            <a:xfrm>
              <a:off x="8003349" y="3710258"/>
              <a:ext cx="157819" cy="157818"/>
              <a:chOff x="6328316" y="3244804"/>
              <a:chExt cx="398716" cy="398714"/>
            </a:xfrm>
          </p:grpSpPr>
          <p:sp>
            <p:nvSpPr>
              <p:cNvPr id="62" name="Oval 61">
                <a:extLst>
                  <a:ext uri="{FF2B5EF4-FFF2-40B4-BE49-F238E27FC236}">
                    <a16:creationId xmlns:a16="http://schemas.microsoft.com/office/drawing/2014/main" id="{07C2D389-000F-4BFB-B7E5-F732F1337835}"/>
                  </a:ext>
                </a:extLst>
              </p:cNvPr>
              <p:cNvSpPr/>
              <p:nvPr/>
            </p:nvSpPr>
            <p:spPr bwMode="auto">
              <a:xfrm>
                <a:off x="6449569" y="3366056"/>
                <a:ext cx="156210" cy="156210"/>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3" name="Oval 62">
                <a:extLst>
                  <a:ext uri="{FF2B5EF4-FFF2-40B4-BE49-F238E27FC236}">
                    <a16:creationId xmlns:a16="http://schemas.microsoft.com/office/drawing/2014/main" id="{030E41D4-1FC2-4D4F-B501-34F8C888A2B8}"/>
                  </a:ext>
                </a:extLst>
              </p:cNvPr>
              <p:cNvSpPr/>
              <p:nvPr/>
            </p:nvSpPr>
            <p:spPr bwMode="auto">
              <a:xfrm>
                <a:off x="6387419" y="3303906"/>
                <a:ext cx="280511" cy="280511"/>
              </a:xfrm>
              <a:prstGeom prst="ellipse">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4" name="Oval 63">
                <a:extLst>
                  <a:ext uri="{FF2B5EF4-FFF2-40B4-BE49-F238E27FC236}">
                    <a16:creationId xmlns:a16="http://schemas.microsoft.com/office/drawing/2014/main" id="{FAA0AA43-D8F5-44F0-B7F2-AA2168B82ABA}"/>
                  </a:ext>
                </a:extLst>
              </p:cNvPr>
              <p:cNvSpPr/>
              <p:nvPr/>
            </p:nvSpPr>
            <p:spPr bwMode="auto">
              <a:xfrm>
                <a:off x="6328316" y="3244804"/>
                <a:ext cx="398716" cy="398714"/>
              </a:xfrm>
              <a:prstGeom prst="ellipse">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B0A2387-DAB2-415A-AE07-714E3F27823E}"/>
                </a:ext>
              </a:extLst>
            </p:cNvPr>
            <p:cNvGrpSpPr/>
            <p:nvPr/>
          </p:nvGrpSpPr>
          <p:grpSpPr>
            <a:xfrm>
              <a:off x="7202062" y="4321835"/>
              <a:ext cx="157819" cy="157818"/>
              <a:chOff x="6328316" y="3244804"/>
              <a:chExt cx="398716" cy="398714"/>
            </a:xfrm>
          </p:grpSpPr>
          <p:sp>
            <p:nvSpPr>
              <p:cNvPr id="59" name="Oval 58">
                <a:extLst>
                  <a:ext uri="{FF2B5EF4-FFF2-40B4-BE49-F238E27FC236}">
                    <a16:creationId xmlns:a16="http://schemas.microsoft.com/office/drawing/2014/main" id="{17A3BB15-E4B1-467F-9D9C-5A96FA9F8CC8}"/>
                  </a:ext>
                </a:extLst>
              </p:cNvPr>
              <p:cNvSpPr/>
              <p:nvPr/>
            </p:nvSpPr>
            <p:spPr bwMode="auto">
              <a:xfrm>
                <a:off x="6449569" y="3366056"/>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0" name="Oval 59">
                <a:extLst>
                  <a:ext uri="{FF2B5EF4-FFF2-40B4-BE49-F238E27FC236}">
                    <a16:creationId xmlns:a16="http://schemas.microsoft.com/office/drawing/2014/main" id="{730C8869-82E0-449E-9C8E-79735DF365C7}"/>
                  </a:ext>
                </a:extLst>
              </p:cNvPr>
              <p:cNvSpPr/>
              <p:nvPr/>
            </p:nvSpPr>
            <p:spPr bwMode="auto">
              <a:xfrm>
                <a:off x="6387419" y="3303906"/>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1" name="Oval 60">
                <a:extLst>
                  <a:ext uri="{FF2B5EF4-FFF2-40B4-BE49-F238E27FC236}">
                    <a16:creationId xmlns:a16="http://schemas.microsoft.com/office/drawing/2014/main" id="{938BABE0-0620-4A24-978B-33D9BAEF58B2}"/>
                  </a:ext>
                </a:extLst>
              </p:cNvPr>
              <p:cNvSpPr/>
              <p:nvPr/>
            </p:nvSpPr>
            <p:spPr bwMode="auto">
              <a:xfrm>
                <a:off x="6328316" y="3244804"/>
                <a:ext cx="398716" cy="398714"/>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005166D4-4F61-4F2A-83AB-D1B848782AC7}"/>
                </a:ext>
              </a:extLst>
            </p:cNvPr>
            <p:cNvGrpSpPr/>
            <p:nvPr/>
          </p:nvGrpSpPr>
          <p:grpSpPr>
            <a:xfrm>
              <a:off x="7703759" y="4607070"/>
              <a:ext cx="111031" cy="111031"/>
              <a:chOff x="5317808" y="2595361"/>
              <a:chExt cx="280511" cy="280511"/>
            </a:xfrm>
          </p:grpSpPr>
          <p:sp>
            <p:nvSpPr>
              <p:cNvPr id="57" name="Oval 56">
                <a:extLst>
                  <a:ext uri="{FF2B5EF4-FFF2-40B4-BE49-F238E27FC236}">
                    <a16:creationId xmlns:a16="http://schemas.microsoft.com/office/drawing/2014/main" id="{0283F3C8-407D-4614-9A07-0E750C30BCA1}"/>
                  </a:ext>
                </a:extLst>
              </p:cNvPr>
              <p:cNvSpPr/>
              <p:nvPr/>
            </p:nvSpPr>
            <p:spPr bwMode="auto">
              <a:xfrm>
                <a:off x="5379958" y="2657511"/>
                <a:ext cx="156210" cy="156210"/>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Oval 57">
                <a:extLst>
                  <a:ext uri="{FF2B5EF4-FFF2-40B4-BE49-F238E27FC236}">
                    <a16:creationId xmlns:a16="http://schemas.microsoft.com/office/drawing/2014/main" id="{B914DF0F-894C-4DFC-8D77-A3134D2F9E9D}"/>
                  </a:ext>
                </a:extLst>
              </p:cNvPr>
              <p:cNvSpPr/>
              <p:nvPr/>
            </p:nvSpPr>
            <p:spPr bwMode="auto">
              <a:xfrm>
                <a:off x="5317808" y="2595361"/>
                <a:ext cx="280511" cy="280511"/>
              </a:xfrm>
              <a:prstGeom prst="ellipse">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DB4C0DBE-9509-428D-A610-AAB6DDEC4BE4}"/>
                </a:ext>
              </a:extLst>
            </p:cNvPr>
            <p:cNvGrpSpPr/>
            <p:nvPr/>
          </p:nvGrpSpPr>
          <p:grpSpPr>
            <a:xfrm>
              <a:off x="8399983" y="4738787"/>
              <a:ext cx="157819" cy="157818"/>
              <a:chOff x="6328316" y="3244804"/>
              <a:chExt cx="398716" cy="398714"/>
            </a:xfrm>
          </p:grpSpPr>
          <p:sp>
            <p:nvSpPr>
              <p:cNvPr id="54" name="Oval 53">
                <a:extLst>
                  <a:ext uri="{FF2B5EF4-FFF2-40B4-BE49-F238E27FC236}">
                    <a16:creationId xmlns:a16="http://schemas.microsoft.com/office/drawing/2014/main" id="{EA777E15-3B0B-49A0-B60F-5F77EA2D1A89}"/>
                  </a:ext>
                </a:extLst>
              </p:cNvPr>
              <p:cNvSpPr/>
              <p:nvPr/>
            </p:nvSpPr>
            <p:spPr bwMode="auto">
              <a:xfrm>
                <a:off x="6449569" y="3366056"/>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5" name="Oval 54">
                <a:extLst>
                  <a:ext uri="{FF2B5EF4-FFF2-40B4-BE49-F238E27FC236}">
                    <a16:creationId xmlns:a16="http://schemas.microsoft.com/office/drawing/2014/main" id="{403BF4F6-89EF-4EE7-B1D0-CB04F69C42E0}"/>
                  </a:ext>
                </a:extLst>
              </p:cNvPr>
              <p:cNvSpPr/>
              <p:nvPr/>
            </p:nvSpPr>
            <p:spPr bwMode="auto">
              <a:xfrm>
                <a:off x="6387419" y="3303906"/>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0D6D4DB1-F939-4FD5-B808-C786C138700B}"/>
                  </a:ext>
                </a:extLst>
              </p:cNvPr>
              <p:cNvSpPr/>
              <p:nvPr/>
            </p:nvSpPr>
            <p:spPr bwMode="auto">
              <a:xfrm>
                <a:off x="6328316" y="3244804"/>
                <a:ext cx="398716" cy="398714"/>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A41B0AB4-F979-4449-9818-F038F88D68F7}"/>
                </a:ext>
              </a:extLst>
            </p:cNvPr>
            <p:cNvGrpSpPr/>
            <p:nvPr/>
          </p:nvGrpSpPr>
          <p:grpSpPr>
            <a:xfrm>
              <a:off x="8606621" y="3390571"/>
              <a:ext cx="111031" cy="111031"/>
              <a:chOff x="7623889" y="3427199"/>
              <a:chExt cx="280511" cy="280511"/>
            </a:xfrm>
          </p:grpSpPr>
          <p:sp>
            <p:nvSpPr>
              <p:cNvPr id="52" name="Oval 51">
                <a:extLst>
                  <a:ext uri="{FF2B5EF4-FFF2-40B4-BE49-F238E27FC236}">
                    <a16:creationId xmlns:a16="http://schemas.microsoft.com/office/drawing/2014/main" id="{626039F0-0233-4AF3-AFDE-B80927CC3D94}"/>
                  </a:ext>
                </a:extLst>
              </p:cNvPr>
              <p:cNvSpPr/>
              <p:nvPr/>
            </p:nvSpPr>
            <p:spPr bwMode="auto">
              <a:xfrm>
                <a:off x="7686039" y="3489349"/>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3" name="Oval 52">
                <a:extLst>
                  <a:ext uri="{FF2B5EF4-FFF2-40B4-BE49-F238E27FC236}">
                    <a16:creationId xmlns:a16="http://schemas.microsoft.com/office/drawing/2014/main" id="{D45A2414-330D-48A8-86C8-1A6F5D21C148}"/>
                  </a:ext>
                </a:extLst>
              </p:cNvPr>
              <p:cNvSpPr/>
              <p:nvPr/>
            </p:nvSpPr>
            <p:spPr bwMode="auto">
              <a:xfrm>
                <a:off x="7623889" y="3427199"/>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D0E1B07E-65E8-40E9-B434-EC0264F67462}"/>
                </a:ext>
              </a:extLst>
            </p:cNvPr>
            <p:cNvGrpSpPr/>
            <p:nvPr/>
          </p:nvGrpSpPr>
          <p:grpSpPr>
            <a:xfrm>
              <a:off x="8161606" y="3029657"/>
              <a:ext cx="157819" cy="157818"/>
              <a:chOff x="6328316" y="3244804"/>
              <a:chExt cx="398716" cy="398714"/>
            </a:xfrm>
          </p:grpSpPr>
          <p:sp>
            <p:nvSpPr>
              <p:cNvPr id="49" name="Oval 48">
                <a:extLst>
                  <a:ext uri="{FF2B5EF4-FFF2-40B4-BE49-F238E27FC236}">
                    <a16:creationId xmlns:a16="http://schemas.microsoft.com/office/drawing/2014/main" id="{3A2804EE-4E84-4EDD-A479-30B89DFF8403}"/>
                  </a:ext>
                </a:extLst>
              </p:cNvPr>
              <p:cNvSpPr/>
              <p:nvPr/>
            </p:nvSpPr>
            <p:spPr bwMode="auto">
              <a:xfrm>
                <a:off x="6449569" y="3366056"/>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87C8F5C5-08AD-495E-93BC-93AC385710CF}"/>
                  </a:ext>
                </a:extLst>
              </p:cNvPr>
              <p:cNvSpPr/>
              <p:nvPr/>
            </p:nvSpPr>
            <p:spPr bwMode="auto">
              <a:xfrm>
                <a:off x="6387419" y="3303906"/>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1" name="Oval 50">
                <a:extLst>
                  <a:ext uri="{FF2B5EF4-FFF2-40B4-BE49-F238E27FC236}">
                    <a16:creationId xmlns:a16="http://schemas.microsoft.com/office/drawing/2014/main" id="{20D90231-845B-4D06-BC10-D0AF90E18163}"/>
                  </a:ext>
                </a:extLst>
              </p:cNvPr>
              <p:cNvSpPr/>
              <p:nvPr/>
            </p:nvSpPr>
            <p:spPr bwMode="auto">
              <a:xfrm>
                <a:off x="6328316" y="3244804"/>
                <a:ext cx="398716" cy="398714"/>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C0B46CB9-0A81-4F94-AAE5-4F5E1FDCF405}"/>
                </a:ext>
              </a:extLst>
            </p:cNvPr>
            <p:cNvGrpSpPr/>
            <p:nvPr/>
          </p:nvGrpSpPr>
          <p:grpSpPr>
            <a:xfrm>
              <a:off x="6923554" y="3633396"/>
              <a:ext cx="111031" cy="111031"/>
              <a:chOff x="5317808" y="2595361"/>
              <a:chExt cx="280511" cy="280511"/>
            </a:xfrm>
          </p:grpSpPr>
          <p:sp>
            <p:nvSpPr>
              <p:cNvPr id="47" name="Oval 46">
                <a:extLst>
                  <a:ext uri="{FF2B5EF4-FFF2-40B4-BE49-F238E27FC236}">
                    <a16:creationId xmlns:a16="http://schemas.microsoft.com/office/drawing/2014/main" id="{FB77FEF5-E643-490E-9629-CFDF5CF864B1}"/>
                  </a:ext>
                </a:extLst>
              </p:cNvPr>
              <p:cNvSpPr/>
              <p:nvPr/>
            </p:nvSpPr>
            <p:spPr bwMode="auto">
              <a:xfrm>
                <a:off x="5379958" y="2657511"/>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Oval 47">
                <a:extLst>
                  <a:ext uri="{FF2B5EF4-FFF2-40B4-BE49-F238E27FC236}">
                    <a16:creationId xmlns:a16="http://schemas.microsoft.com/office/drawing/2014/main" id="{273539B3-D491-44E2-A7C9-49EE3AAAA795}"/>
                  </a:ext>
                </a:extLst>
              </p:cNvPr>
              <p:cNvSpPr/>
              <p:nvPr/>
            </p:nvSpPr>
            <p:spPr bwMode="auto">
              <a:xfrm>
                <a:off x="5317808" y="2595361"/>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A5886297-9514-454F-905B-1D1AD8A221BD}"/>
                </a:ext>
              </a:extLst>
            </p:cNvPr>
            <p:cNvGrpSpPr/>
            <p:nvPr/>
          </p:nvGrpSpPr>
          <p:grpSpPr>
            <a:xfrm>
              <a:off x="8162522" y="4242182"/>
              <a:ext cx="111031" cy="111031"/>
              <a:chOff x="7623889" y="3427199"/>
              <a:chExt cx="280511" cy="280511"/>
            </a:xfrm>
          </p:grpSpPr>
          <p:sp>
            <p:nvSpPr>
              <p:cNvPr id="45" name="Oval 44">
                <a:extLst>
                  <a:ext uri="{FF2B5EF4-FFF2-40B4-BE49-F238E27FC236}">
                    <a16:creationId xmlns:a16="http://schemas.microsoft.com/office/drawing/2014/main" id="{4879735E-D552-49AC-A089-12A6CBAE14F5}"/>
                  </a:ext>
                </a:extLst>
              </p:cNvPr>
              <p:cNvSpPr/>
              <p:nvPr/>
            </p:nvSpPr>
            <p:spPr bwMode="auto">
              <a:xfrm>
                <a:off x="7686039" y="3489349"/>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6" name="Oval 45">
                <a:extLst>
                  <a:ext uri="{FF2B5EF4-FFF2-40B4-BE49-F238E27FC236}">
                    <a16:creationId xmlns:a16="http://schemas.microsoft.com/office/drawing/2014/main" id="{830976C9-04B2-4B5F-8119-2A789F26BBF8}"/>
                  </a:ext>
                </a:extLst>
              </p:cNvPr>
              <p:cNvSpPr/>
              <p:nvPr/>
            </p:nvSpPr>
            <p:spPr bwMode="auto">
              <a:xfrm>
                <a:off x="7623889" y="3427199"/>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F46E5C4D-83D0-4FA9-8480-00089CE43D96}"/>
                </a:ext>
              </a:extLst>
            </p:cNvPr>
            <p:cNvGrpSpPr/>
            <p:nvPr/>
          </p:nvGrpSpPr>
          <p:grpSpPr>
            <a:xfrm>
              <a:off x="7090365" y="3777885"/>
              <a:ext cx="157819" cy="157818"/>
              <a:chOff x="6328316" y="3244804"/>
              <a:chExt cx="398716" cy="398714"/>
            </a:xfrm>
          </p:grpSpPr>
          <p:sp>
            <p:nvSpPr>
              <p:cNvPr id="42" name="Oval 41">
                <a:extLst>
                  <a:ext uri="{FF2B5EF4-FFF2-40B4-BE49-F238E27FC236}">
                    <a16:creationId xmlns:a16="http://schemas.microsoft.com/office/drawing/2014/main" id="{82C876DD-2258-4198-9CC1-D5CCF9863170}"/>
                  </a:ext>
                </a:extLst>
              </p:cNvPr>
              <p:cNvSpPr/>
              <p:nvPr/>
            </p:nvSpPr>
            <p:spPr bwMode="auto">
              <a:xfrm>
                <a:off x="6449569" y="3366056"/>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3" name="Oval 42">
                <a:extLst>
                  <a:ext uri="{FF2B5EF4-FFF2-40B4-BE49-F238E27FC236}">
                    <a16:creationId xmlns:a16="http://schemas.microsoft.com/office/drawing/2014/main" id="{BB66C053-2691-4946-827C-3A005DD847F2}"/>
                  </a:ext>
                </a:extLst>
              </p:cNvPr>
              <p:cNvSpPr/>
              <p:nvPr/>
            </p:nvSpPr>
            <p:spPr bwMode="auto">
              <a:xfrm>
                <a:off x="6387419" y="3303906"/>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4" name="Oval 43">
                <a:extLst>
                  <a:ext uri="{FF2B5EF4-FFF2-40B4-BE49-F238E27FC236}">
                    <a16:creationId xmlns:a16="http://schemas.microsoft.com/office/drawing/2014/main" id="{395624DC-FAE5-4B8E-8D3F-A0B2347031B3}"/>
                  </a:ext>
                </a:extLst>
              </p:cNvPr>
              <p:cNvSpPr/>
              <p:nvPr/>
            </p:nvSpPr>
            <p:spPr bwMode="auto">
              <a:xfrm>
                <a:off x="6328316" y="3244804"/>
                <a:ext cx="398716" cy="398714"/>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Tree>
    <p:extLst>
      <p:ext uri="{BB962C8B-B14F-4D97-AF65-F5344CB8AC3E}">
        <p14:creationId xmlns:p14="http://schemas.microsoft.com/office/powerpoint/2010/main" val="1328075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Identity and Access Management_Title Slide gray">
    <p:bg>
      <p:bgRef idx="1001">
        <a:schemeClr val="bg2"/>
      </p:bgRef>
    </p:bg>
    <p:spTree>
      <p:nvGrpSpPr>
        <p:cNvPr id="1" name=""/>
        <p:cNvGrpSpPr/>
        <p:nvPr/>
      </p:nvGrpSpPr>
      <p:grpSpPr>
        <a:xfrm>
          <a:off x="0" y="0"/>
          <a:ext cx="0" cy="0"/>
          <a:chOff x="0" y="0"/>
          <a:chExt cx="0" cy="0"/>
        </a:xfrm>
      </p:grpSpPr>
      <p:pic>
        <p:nvPicPr>
          <p:cNvPr id="13" name="Picture 12" descr="Graphical user interface&#10;&#10;Description automatically generated with medium confidence">
            <a:extLst>
              <a:ext uri="{FF2B5EF4-FFF2-40B4-BE49-F238E27FC236}">
                <a16:creationId xmlns:a16="http://schemas.microsoft.com/office/drawing/2014/main" id="{434D5C75-C6EA-4A82-932C-00DDFB796BAC}"/>
              </a:ext>
            </a:extLst>
          </p:cNvPr>
          <p:cNvPicPr>
            <a:picLocks noChangeAspect="1"/>
          </p:cNvPicPr>
          <p:nvPr userDrawn="1"/>
        </p:nvPicPr>
        <p:blipFill>
          <a:blip r:embed="rId2"/>
          <a:stretch>
            <a:fillRect/>
          </a:stretch>
        </p:blipFill>
        <p:spPr>
          <a:xfrm>
            <a:off x="276225" y="295675"/>
            <a:ext cx="2905125" cy="877295"/>
          </a:xfrm>
          <a:prstGeom prst="rect">
            <a:avLst/>
          </a:prstGeom>
        </p:spPr>
      </p:pic>
      <p:grpSp>
        <p:nvGrpSpPr>
          <p:cNvPr id="8" name="Group 7">
            <a:extLst>
              <a:ext uri="{FF2B5EF4-FFF2-40B4-BE49-F238E27FC236}">
                <a16:creationId xmlns:a16="http://schemas.microsoft.com/office/drawing/2014/main" id="{1A278D70-9FBC-4A49-9DE8-F62CCE6563C1}"/>
              </a:ext>
            </a:extLst>
          </p:cNvPr>
          <p:cNvGrpSpPr/>
          <p:nvPr userDrawn="1"/>
        </p:nvGrpSpPr>
        <p:grpSpPr>
          <a:xfrm>
            <a:off x="5331461" y="0"/>
            <a:ext cx="6860539" cy="6858000"/>
            <a:chOff x="2925864" y="2205845"/>
            <a:chExt cx="3040250" cy="3039125"/>
          </a:xfrm>
        </p:grpSpPr>
        <p:sp>
          <p:nvSpPr>
            <p:cNvPr id="10" name="Graphic 19">
              <a:extLst>
                <a:ext uri="{FF2B5EF4-FFF2-40B4-BE49-F238E27FC236}">
                  <a16:creationId xmlns:a16="http://schemas.microsoft.com/office/drawing/2014/main" id="{A59A52FE-3FEE-4F97-82E2-3E1A1B3C58D4}"/>
                </a:ext>
              </a:extLst>
            </p:cNvPr>
            <p:cNvSpPr/>
            <p:nvPr/>
          </p:nvSpPr>
          <p:spPr>
            <a:xfrm>
              <a:off x="2925864" y="2205845"/>
              <a:ext cx="3039125" cy="3039125"/>
            </a:xfrm>
            <a:custGeom>
              <a:avLst/>
              <a:gdLst>
                <a:gd name="connsiteX0" fmla="*/ 0 w 3039125"/>
                <a:gd name="connsiteY0" fmla="*/ 0 h 3039125"/>
                <a:gd name="connsiteX1" fmla="*/ 3039125 w 3039125"/>
                <a:gd name="connsiteY1" fmla="*/ 0 h 3039125"/>
                <a:gd name="connsiteX2" fmla="*/ 3039125 w 3039125"/>
                <a:gd name="connsiteY2" fmla="*/ 3039125 h 3039125"/>
                <a:gd name="connsiteX3" fmla="*/ 0 w 3039125"/>
                <a:gd name="connsiteY3" fmla="*/ 3039125 h 3039125"/>
                <a:gd name="connsiteX4" fmla="*/ 0 w 3039125"/>
                <a:gd name="connsiteY4" fmla="*/ 0 h 3039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9125" h="3039125">
                  <a:moveTo>
                    <a:pt x="0" y="0"/>
                  </a:moveTo>
                  <a:lnTo>
                    <a:pt x="3039125" y="0"/>
                  </a:lnTo>
                  <a:lnTo>
                    <a:pt x="3039125" y="3039125"/>
                  </a:lnTo>
                  <a:lnTo>
                    <a:pt x="0" y="3039125"/>
                  </a:lnTo>
                  <a:lnTo>
                    <a:pt x="0" y="0"/>
                  </a:lnTo>
                  <a:close/>
                </a:path>
              </a:pathLst>
            </a:custGeom>
            <a:solidFill>
              <a:schemeClr val="bg2"/>
            </a:solidFill>
            <a:ln w="5627" cap="flat">
              <a:noFill/>
              <a:prstDash val="solid"/>
              <a:miter/>
            </a:ln>
          </p:spPr>
          <p:txBody>
            <a:bodyPr rtlCol="0" anchor="ctr"/>
            <a:lstStyle/>
            <a:p>
              <a:endParaRPr lang="en-US"/>
            </a:p>
          </p:txBody>
        </p:sp>
        <p:sp>
          <p:nvSpPr>
            <p:cNvPr id="11" name="Graphic 19">
              <a:extLst>
                <a:ext uri="{FF2B5EF4-FFF2-40B4-BE49-F238E27FC236}">
                  <a16:creationId xmlns:a16="http://schemas.microsoft.com/office/drawing/2014/main" id="{5121E721-391A-4203-AA8A-54E41B337502}"/>
                </a:ext>
              </a:extLst>
            </p:cNvPr>
            <p:cNvSpPr/>
            <p:nvPr/>
          </p:nvSpPr>
          <p:spPr>
            <a:xfrm>
              <a:off x="2928678" y="2205845"/>
              <a:ext cx="3037436" cy="3039125"/>
            </a:xfrm>
            <a:custGeom>
              <a:avLst/>
              <a:gdLst>
                <a:gd name="connsiteX0" fmla="*/ 0 w 3037436"/>
                <a:gd name="connsiteY0" fmla="*/ 1519563 h 3039125"/>
                <a:gd name="connsiteX1" fmla="*/ 0 w 3037436"/>
                <a:gd name="connsiteY1" fmla="*/ 1519563 h 3039125"/>
                <a:gd name="connsiteX2" fmla="*/ 1519563 w 3037436"/>
                <a:gd name="connsiteY2" fmla="*/ 0 h 3039125"/>
                <a:gd name="connsiteX3" fmla="*/ 3037437 w 3037436"/>
                <a:gd name="connsiteY3" fmla="*/ 0 h 3039125"/>
                <a:gd name="connsiteX4" fmla="*/ 3037437 w 3037436"/>
                <a:gd name="connsiteY4" fmla="*/ 3039125 h 3039125"/>
                <a:gd name="connsiteX5" fmla="*/ 1519563 w 3037436"/>
                <a:gd name="connsiteY5" fmla="*/ 3039125 h 3039125"/>
                <a:gd name="connsiteX6" fmla="*/ 0 w 3037436"/>
                <a:gd name="connsiteY6" fmla="*/ 1519563 h 303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436" h="3039125">
                  <a:moveTo>
                    <a:pt x="0" y="1519563"/>
                  </a:moveTo>
                  <a:lnTo>
                    <a:pt x="0" y="1519563"/>
                  </a:lnTo>
                  <a:cubicBezTo>
                    <a:pt x="0" y="680426"/>
                    <a:pt x="680426" y="0"/>
                    <a:pt x="1519563" y="0"/>
                  </a:cubicBezTo>
                  <a:lnTo>
                    <a:pt x="3037437" y="0"/>
                  </a:lnTo>
                  <a:lnTo>
                    <a:pt x="3037437" y="3039125"/>
                  </a:lnTo>
                  <a:lnTo>
                    <a:pt x="1519563" y="3039125"/>
                  </a:lnTo>
                  <a:cubicBezTo>
                    <a:pt x="680426" y="3039125"/>
                    <a:pt x="0" y="2358699"/>
                    <a:pt x="0" y="1519563"/>
                  </a:cubicBezTo>
                  <a:close/>
                </a:path>
              </a:pathLst>
            </a:custGeom>
            <a:solidFill>
              <a:schemeClr val="bg2">
                <a:lumMod val="75000"/>
              </a:schemeClr>
            </a:solidFill>
            <a:ln w="5627" cap="flat">
              <a:noFill/>
              <a:prstDash val="solid"/>
              <a:miter/>
            </a:ln>
          </p:spPr>
          <p:txBody>
            <a:bodyPr rtlCol="0" anchor="ctr"/>
            <a:lstStyle/>
            <a:p>
              <a:endParaRPr lang="en-US"/>
            </a:p>
          </p:txBody>
        </p:sp>
        <p:sp>
          <p:nvSpPr>
            <p:cNvPr id="12" name="Graphic 19">
              <a:extLst>
                <a:ext uri="{FF2B5EF4-FFF2-40B4-BE49-F238E27FC236}">
                  <a16:creationId xmlns:a16="http://schemas.microsoft.com/office/drawing/2014/main" id="{890750B3-2DF7-4EAF-89C9-D1D39A1095A8}"/>
                </a:ext>
              </a:extLst>
            </p:cNvPr>
            <p:cNvSpPr/>
            <p:nvPr/>
          </p:nvSpPr>
          <p:spPr>
            <a:xfrm>
              <a:off x="3023791" y="2205845"/>
              <a:ext cx="2941760" cy="3039125"/>
            </a:xfrm>
            <a:custGeom>
              <a:avLst/>
              <a:gdLst>
                <a:gd name="connsiteX0" fmla="*/ 2012013 w 2941760"/>
                <a:gd name="connsiteY0" fmla="*/ 3039125 h 3039125"/>
                <a:gd name="connsiteX1" fmla="*/ 1418258 w 2941760"/>
                <a:gd name="connsiteY1" fmla="*/ 3039125 h 3039125"/>
                <a:gd name="connsiteX2" fmla="*/ 2482515 w 2941760"/>
                <a:gd name="connsiteY2" fmla="*/ 811559 h 3039125"/>
                <a:gd name="connsiteX3" fmla="*/ 2941760 w 2941760"/>
                <a:gd name="connsiteY3" fmla="*/ 505395 h 3039125"/>
                <a:gd name="connsiteX4" fmla="*/ 2941760 w 2941760"/>
                <a:gd name="connsiteY4" fmla="*/ 1094648 h 3039125"/>
                <a:gd name="connsiteX5" fmla="*/ 2012013 w 2941760"/>
                <a:gd name="connsiteY5" fmla="*/ 3039125 h 3039125"/>
                <a:gd name="connsiteX6" fmla="*/ 801429 w 2941760"/>
                <a:gd name="connsiteY6" fmla="*/ 2844959 h 3039125"/>
                <a:gd name="connsiteX7" fmla="*/ 751902 w 2941760"/>
                <a:gd name="connsiteY7" fmla="*/ 3039125 h 3039125"/>
                <a:gd name="connsiteX8" fmla="*/ 1296693 w 2941760"/>
                <a:gd name="connsiteY8" fmla="*/ 3039125 h 3039125"/>
                <a:gd name="connsiteX9" fmla="*/ 2383462 w 2941760"/>
                <a:gd name="connsiteY9" fmla="*/ 764846 h 3039125"/>
                <a:gd name="connsiteX10" fmla="*/ 2099248 w 2941760"/>
                <a:gd name="connsiteY10" fmla="*/ 8442 h 3039125"/>
                <a:gd name="connsiteX11" fmla="*/ 2080675 w 2941760"/>
                <a:gd name="connsiteY11" fmla="*/ 0 h 3039125"/>
                <a:gd name="connsiteX12" fmla="*/ 1604546 w 2941760"/>
                <a:gd name="connsiteY12" fmla="*/ 0 h 3039125"/>
                <a:gd name="connsiteX13" fmla="*/ 1327647 w 2941760"/>
                <a:gd name="connsiteY13" fmla="*/ 260014 h 3039125"/>
                <a:gd name="connsiteX14" fmla="*/ 0 w 2941760"/>
                <a:gd name="connsiteY14" fmla="*/ 3039125 h 3039125"/>
                <a:gd name="connsiteX15" fmla="*/ 594318 w 2941760"/>
                <a:gd name="connsiteY15" fmla="*/ 3039125 h 3039125"/>
                <a:gd name="connsiteX16" fmla="*/ 1811094 w 2941760"/>
                <a:gd name="connsiteY16" fmla="*/ 491325 h 3039125"/>
                <a:gd name="connsiteX17" fmla="*/ 1892137 w 2941760"/>
                <a:gd name="connsiteY17" fmla="*/ 441236 h 3039125"/>
                <a:gd name="connsiteX18" fmla="*/ 1904518 w 2941760"/>
                <a:gd name="connsiteY18" fmla="*/ 535786 h 3039125"/>
                <a:gd name="connsiteX19" fmla="*/ 801429 w 2941760"/>
                <a:gd name="connsiteY19" fmla="*/ 2844959 h 3039125"/>
                <a:gd name="connsiteX20" fmla="*/ 2941198 w 2941760"/>
                <a:gd name="connsiteY20" fmla="*/ 2578754 h 3039125"/>
                <a:gd name="connsiteX21" fmla="*/ 2941198 w 2941760"/>
                <a:gd name="connsiteY21" fmla="*/ 1334964 h 3039125"/>
                <a:gd name="connsiteX22" fmla="*/ 2127388 w 2941760"/>
                <a:gd name="connsiteY22" fmla="*/ 3039125 h 3039125"/>
                <a:gd name="connsiteX23" fmla="*/ 2721705 w 2941760"/>
                <a:gd name="connsiteY23" fmla="*/ 3039125 h 3039125"/>
                <a:gd name="connsiteX24" fmla="*/ 2941198 w 2941760"/>
                <a:gd name="connsiteY24" fmla="*/ 2578754 h 3039125"/>
                <a:gd name="connsiteX25" fmla="*/ 2941198 w 2941760"/>
                <a:gd name="connsiteY25" fmla="*/ 2819633 h 3039125"/>
                <a:gd name="connsiteX26" fmla="*/ 2836517 w 2941760"/>
                <a:gd name="connsiteY26" fmla="*/ 3039125 h 3039125"/>
                <a:gd name="connsiteX27" fmla="*/ 2941198 w 2941760"/>
                <a:gd name="connsiteY27" fmla="*/ 3039125 h 3039125"/>
                <a:gd name="connsiteX28" fmla="*/ 2941198 w 2941760"/>
                <a:gd name="connsiteY28" fmla="*/ 2819633 h 303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1760" h="3039125">
                  <a:moveTo>
                    <a:pt x="2012013" y="3039125"/>
                  </a:moveTo>
                  <a:lnTo>
                    <a:pt x="1418258" y="3039125"/>
                  </a:lnTo>
                  <a:lnTo>
                    <a:pt x="2482515" y="811559"/>
                  </a:lnTo>
                  <a:cubicBezTo>
                    <a:pt x="2568623" y="631463"/>
                    <a:pt x="2749283" y="523405"/>
                    <a:pt x="2941760" y="505395"/>
                  </a:cubicBezTo>
                  <a:lnTo>
                    <a:pt x="2941760" y="1094648"/>
                  </a:lnTo>
                  <a:lnTo>
                    <a:pt x="2012013" y="3039125"/>
                  </a:lnTo>
                  <a:close/>
                  <a:moveTo>
                    <a:pt x="801429" y="2844959"/>
                  </a:moveTo>
                  <a:cubicBezTo>
                    <a:pt x="771600" y="2907430"/>
                    <a:pt x="755842" y="2972715"/>
                    <a:pt x="751902" y="3039125"/>
                  </a:cubicBezTo>
                  <a:lnTo>
                    <a:pt x="1296693" y="3039125"/>
                  </a:lnTo>
                  <a:lnTo>
                    <a:pt x="2383462" y="764846"/>
                  </a:lnTo>
                  <a:cubicBezTo>
                    <a:pt x="2516283" y="486260"/>
                    <a:pt x="2377834" y="141826"/>
                    <a:pt x="2099248" y="8442"/>
                  </a:cubicBezTo>
                  <a:cubicBezTo>
                    <a:pt x="2093057" y="5628"/>
                    <a:pt x="2086866" y="2814"/>
                    <a:pt x="2080675" y="0"/>
                  </a:cubicBezTo>
                  <a:lnTo>
                    <a:pt x="1604546" y="0"/>
                  </a:lnTo>
                  <a:cubicBezTo>
                    <a:pt x="1486357" y="50652"/>
                    <a:pt x="1385053" y="139012"/>
                    <a:pt x="1327647" y="260014"/>
                  </a:cubicBezTo>
                  <a:lnTo>
                    <a:pt x="0" y="3039125"/>
                  </a:lnTo>
                  <a:lnTo>
                    <a:pt x="594318" y="3039125"/>
                  </a:lnTo>
                  <a:lnTo>
                    <a:pt x="1811094" y="491325"/>
                  </a:lnTo>
                  <a:cubicBezTo>
                    <a:pt x="1830229" y="451366"/>
                    <a:pt x="1852741" y="422664"/>
                    <a:pt x="1892137" y="441236"/>
                  </a:cubicBezTo>
                  <a:cubicBezTo>
                    <a:pt x="1932096" y="460371"/>
                    <a:pt x="1923654" y="495828"/>
                    <a:pt x="1904518" y="535786"/>
                  </a:cubicBezTo>
                  <a:lnTo>
                    <a:pt x="801429" y="2844959"/>
                  </a:lnTo>
                  <a:close/>
                  <a:moveTo>
                    <a:pt x="2941198" y="2578754"/>
                  </a:moveTo>
                  <a:lnTo>
                    <a:pt x="2941198" y="1334964"/>
                  </a:lnTo>
                  <a:lnTo>
                    <a:pt x="2127388" y="3039125"/>
                  </a:lnTo>
                  <a:lnTo>
                    <a:pt x="2721705" y="3039125"/>
                  </a:lnTo>
                  <a:lnTo>
                    <a:pt x="2941198" y="2578754"/>
                  </a:lnTo>
                  <a:close/>
                  <a:moveTo>
                    <a:pt x="2941198" y="2819633"/>
                  </a:moveTo>
                  <a:lnTo>
                    <a:pt x="2836517" y="3039125"/>
                  </a:lnTo>
                  <a:lnTo>
                    <a:pt x="2941198" y="3039125"/>
                  </a:lnTo>
                  <a:lnTo>
                    <a:pt x="2941198" y="2819633"/>
                  </a:lnTo>
                  <a:close/>
                </a:path>
              </a:pathLst>
            </a:custGeom>
            <a:blipFill>
              <a:blip r:embed="rId3"/>
              <a:stretch>
                <a:fillRect l="-27097" r="-56481" b="-21798"/>
              </a:stretch>
            </a:blipFill>
            <a:ln w="5627" cap="flat">
              <a:noFill/>
              <a:prstDash val="solid"/>
              <a:miter/>
            </a:ln>
          </p:spPr>
          <p:txBody>
            <a:bodyPr rtlCol="0" anchor="ctr"/>
            <a:lstStyle/>
            <a:p>
              <a:endParaRPr lang="en-US"/>
            </a:p>
          </p:txBody>
        </p:sp>
      </p:grpSp>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52328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576434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3685777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151127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7644026"/>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24283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1"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86675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4" y="585789"/>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44465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9"/>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1"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5488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0731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073412"/>
            <a:ext cx="4167887" cy="460126"/>
          </a:xfrm>
          <a:prstGeom prst="rect">
            <a:avLst/>
          </a:prstGeom>
        </p:spPr>
        <p:txBody>
          <a:bodyPr anchor="b" anchorCtr="0">
            <a:spAutoFit/>
          </a:bodyPr>
          <a:lstStyle>
            <a:lvl1pPr>
              <a:defRPr>
                <a:solidFill>
                  <a:schemeClr val="bg1"/>
                </a:solidFill>
              </a:defRPr>
            </a:lvl1pPr>
          </a:lstStyle>
          <a:p>
            <a:r>
              <a:rPr lang="en-US"/>
              <a:t>quote</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name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2521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464100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4" y="585789"/>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959924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9"/>
            <a:ext cx="2308796" cy="294587"/>
          </a:xfrm>
          <a:prstGeom prst="rect">
            <a:avLst/>
          </a:prstGeom>
        </p:spPr>
      </p:pic>
    </p:spTree>
    <p:extLst>
      <p:ext uri="{BB962C8B-B14F-4D97-AF65-F5344CB8AC3E}">
        <p14:creationId xmlns:p14="http://schemas.microsoft.com/office/powerpoint/2010/main" val="1574349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1089541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38074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6695379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06151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276999"/>
          </a:xfrm>
        </p:spPr>
        <p:txBody>
          <a:bodyPr wrap="square">
            <a:spAutoFit/>
          </a:bodyPr>
          <a:lstStyle>
            <a:lvl1pPr marL="0" indent="0">
              <a:buNone/>
              <a:defRPr kumimoji="0" lang="en-US" sz="1800"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1156706"/>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04212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22779E7-5C53-4BE0-A235-4F10E80F76A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2684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7146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89869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360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5109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image" Target="../media/image1.emf"/><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theme" Target="../theme/theme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95.xml"/><Relationship Id="rId21" Type="http://schemas.openxmlformats.org/officeDocument/2006/relationships/slideLayout" Target="../slideLayouts/slideLayout90.xml"/><Relationship Id="rId42" Type="http://schemas.openxmlformats.org/officeDocument/2006/relationships/slideLayout" Target="../slideLayouts/slideLayout111.xml"/><Relationship Id="rId47" Type="http://schemas.openxmlformats.org/officeDocument/2006/relationships/slideLayout" Target="../slideLayouts/slideLayout116.xml"/><Relationship Id="rId63" Type="http://schemas.openxmlformats.org/officeDocument/2006/relationships/slideLayout" Target="../slideLayouts/slideLayout132.xml"/><Relationship Id="rId68" Type="http://schemas.openxmlformats.org/officeDocument/2006/relationships/slideLayout" Target="../slideLayouts/slideLayout137.xml"/><Relationship Id="rId16" Type="http://schemas.openxmlformats.org/officeDocument/2006/relationships/slideLayout" Target="../slideLayouts/slideLayout8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37" Type="http://schemas.openxmlformats.org/officeDocument/2006/relationships/slideLayout" Target="../slideLayouts/slideLayout106.xml"/><Relationship Id="rId40" Type="http://schemas.openxmlformats.org/officeDocument/2006/relationships/slideLayout" Target="../slideLayouts/slideLayout109.xml"/><Relationship Id="rId45" Type="http://schemas.openxmlformats.org/officeDocument/2006/relationships/slideLayout" Target="../slideLayouts/slideLayout114.xml"/><Relationship Id="rId53" Type="http://schemas.openxmlformats.org/officeDocument/2006/relationships/slideLayout" Target="../slideLayouts/slideLayout122.xml"/><Relationship Id="rId58" Type="http://schemas.openxmlformats.org/officeDocument/2006/relationships/slideLayout" Target="../slideLayouts/slideLayout127.xml"/><Relationship Id="rId66" Type="http://schemas.openxmlformats.org/officeDocument/2006/relationships/slideLayout" Target="../slideLayouts/slideLayout135.xml"/><Relationship Id="rId74" Type="http://schemas.openxmlformats.org/officeDocument/2006/relationships/slideLayout" Target="../slideLayouts/slideLayout143.xml"/><Relationship Id="rId5" Type="http://schemas.openxmlformats.org/officeDocument/2006/relationships/slideLayout" Target="../slideLayouts/slideLayout74.xml"/><Relationship Id="rId61" Type="http://schemas.openxmlformats.org/officeDocument/2006/relationships/slideLayout" Target="../slideLayouts/slideLayout130.xml"/><Relationship Id="rId19" Type="http://schemas.openxmlformats.org/officeDocument/2006/relationships/slideLayout" Target="../slideLayouts/slideLayout8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43" Type="http://schemas.openxmlformats.org/officeDocument/2006/relationships/slideLayout" Target="../slideLayouts/slideLayout112.xml"/><Relationship Id="rId48" Type="http://schemas.openxmlformats.org/officeDocument/2006/relationships/slideLayout" Target="../slideLayouts/slideLayout117.xml"/><Relationship Id="rId56" Type="http://schemas.openxmlformats.org/officeDocument/2006/relationships/slideLayout" Target="../slideLayouts/slideLayout125.xml"/><Relationship Id="rId64" Type="http://schemas.openxmlformats.org/officeDocument/2006/relationships/slideLayout" Target="../slideLayouts/slideLayout133.xml"/><Relationship Id="rId69" Type="http://schemas.openxmlformats.org/officeDocument/2006/relationships/slideLayout" Target="../slideLayouts/slideLayout138.xml"/><Relationship Id="rId77" Type="http://schemas.openxmlformats.org/officeDocument/2006/relationships/theme" Target="../theme/theme3.xml"/><Relationship Id="rId8" Type="http://schemas.openxmlformats.org/officeDocument/2006/relationships/slideLayout" Target="../slideLayouts/slideLayout77.xml"/><Relationship Id="rId51" Type="http://schemas.openxmlformats.org/officeDocument/2006/relationships/slideLayout" Target="../slideLayouts/slideLayout120.xml"/><Relationship Id="rId72" Type="http://schemas.openxmlformats.org/officeDocument/2006/relationships/slideLayout" Target="../slideLayouts/slideLayout141.xml"/><Relationship Id="rId3" Type="http://schemas.openxmlformats.org/officeDocument/2006/relationships/slideLayout" Target="../slideLayouts/slideLayout72.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38" Type="http://schemas.openxmlformats.org/officeDocument/2006/relationships/slideLayout" Target="../slideLayouts/slideLayout107.xml"/><Relationship Id="rId46" Type="http://schemas.openxmlformats.org/officeDocument/2006/relationships/slideLayout" Target="../slideLayouts/slideLayout115.xml"/><Relationship Id="rId59" Type="http://schemas.openxmlformats.org/officeDocument/2006/relationships/slideLayout" Target="../slideLayouts/slideLayout128.xml"/><Relationship Id="rId67" Type="http://schemas.openxmlformats.org/officeDocument/2006/relationships/slideLayout" Target="../slideLayouts/slideLayout136.xml"/><Relationship Id="rId20" Type="http://schemas.openxmlformats.org/officeDocument/2006/relationships/slideLayout" Target="../slideLayouts/slideLayout89.xml"/><Relationship Id="rId41" Type="http://schemas.openxmlformats.org/officeDocument/2006/relationships/slideLayout" Target="../slideLayouts/slideLayout110.xml"/><Relationship Id="rId54" Type="http://schemas.openxmlformats.org/officeDocument/2006/relationships/slideLayout" Target="../slideLayouts/slideLayout123.xml"/><Relationship Id="rId62" Type="http://schemas.openxmlformats.org/officeDocument/2006/relationships/slideLayout" Target="../slideLayouts/slideLayout131.xml"/><Relationship Id="rId70" Type="http://schemas.openxmlformats.org/officeDocument/2006/relationships/slideLayout" Target="../slideLayouts/slideLayout139.xml"/><Relationship Id="rId75" Type="http://schemas.openxmlformats.org/officeDocument/2006/relationships/slideLayout" Target="../slideLayouts/slideLayout144.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slideLayout" Target="../slideLayouts/slideLayout105.xml"/><Relationship Id="rId49" Type="http://schemas.openxmlformats.org/officeDocument/2006/relationships/slideLayout" Target="../slideLayouts/slideLayout118.xml"/><Relationship Id="rId57" Type="http://schemas.openxmlformats.org/officeDocument/2006/relationships/slideLayout" Target="../slideLayouts/slideLayout126.xml"/><Relationship Id="rId10" Type="http://schemas.openxmlformats.org/officeDocument/2006/relationships/slideLayout" Target="../slideLayouts/slideLayout79.xml"/><Relationship Id="rId31" Type="http://schemas.openxmlformats.org/officeDocument/2006/relationships/slideLayout" Target="../slideLayouts/slideLayout100.xml"/><Relationship Id="rId44" Type="http://schemas.openxmlformats.org/officeDocument/2006/relationships/slideLayout" Target="../slideLayouts/slideLayout113.xml"/><Relationship Id="rId52" Type="http://schemas.openxmlformats.org/officeDocument/2006/relationships/slideLayout" Target="../slideLayouts/slideLayout121.xml"/><Relationship Id="rId60" Type="http://schemas.openxmlformats.org/officeDocument/2006/relationships/slideLayout" Target="../slideLayouts/slideLayout129.xml"/><Relationship Id="rId65" Type="http://schemas.openxmlformats.org/officeDocument/2006/relationships/slideLayout" Target="../slideLayouts/slideLayout134.xml"/><Relationship Id="rId73" Type="http://schemas.openxmlformats.org/officeDocument/2006/relationships/slideLayout" Target="../slideLayouts/slideLayout142.xml"/><Relationship Id="rId78" Type="http://schemas.openxmlformats.org/officeDocument/2006/relationships/image" Target="../media/image1.emf"/><Relationship Id="rId4" Type="http://schemas.openxmlformats.org/officeDocument/2006/relationships/slideLayout" Target="../slideLayouts/slideLayout73.xml"/><Relationship Id="rId9" Type="http://schemas.openxmlformats.org/officeDocument/2006/relationships/slideLayout" Target="../slideLayouts/slideLayout78.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9" Type="http://schemas.openxmlformats.org/officeDocument/2006/relationships/slideLayout" Target="../slideLayouts/slideLayout108.xml"/><Relationship Id="rId34" Type="http://schemas.openxmlformats.org/officeDocument/2006/relationships/slideLayout" Target="../slideLayouts/slideLayout103.xml"/><Relationship Id="rId50" Type="http://schemas.openxmlformats.org/officeDocument/2006/relationships/slideLayout" Target="../slideLayouts/slideLayout119.xml"/><Relationship Id="rId55" Type="http://schemas.openxmlformats.org/officeDocument/2006/relationships/slideLayout" Target="../slideLayouts/slideLayout124.xml"/><Relationship Id="rId76" Type="http://schemas.openxmlformats.org/officeDocument/2006/relationships/slideLayout" Target="../slideLayouts/slideLayout145.xml"/><Relationship Id="rId7" Type="http://schemas.openxmlformats.org/officeDocument/2006/relationships/slideLayout" Target="../slideLayouts/slideLayout76.xml"/><Relationship Id="rId71" Type="http://schemas.openxmlformats.org/officeDocument/2006/relationships/slideLayout" Target="../slideLayouts/slideLayout140.xml"/><Relationship Id="rId2" Type="http://schemas.openxmlformats.org/officeDocument/2006/relationships/slideLayout" Target="../slideLayouts/slideLayout71.xml"/><Relationship Id="rId2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48" r:id="rId1"/>
    <p:sldLayoutId id="2147484609" r:id="rId2"/>
    <p:sldLayoutId id="2147484947" r:id="rId3"/>
    <p:sldLayoutId id="2147484610" r:id="rId4"/>
    <p:sldLayoutId id="2147484799"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778" r:id="rId15"/>
    <p:sldLayoutId id="2147484779" r:id="rId16"/>
    <p:sldLayoutId id="2147484780" r:id="rId17"/>
    <p:sldLayoutId id="2147484781" r:id="rId18"/>
    <p:sldLayoutId id="2147484782" r:id="rId19"/>
    <p:sldLayoutId id="2147484783" r:id="rId20"/>
    <p:sldLayoutId id="2147484784" r:id="rId21"/>
    <p:sldLayoutId id="2147484785" r:id="rId22"/>
    <p:sldLayoutId id="2147484786" r:id="rId23"/>
    <p:sldLayoutId id="2147484787" r:id="rId24"/>
    <p:sldLayoutId id="2147484249" r:id="rId25"/>
    <p:sldLayoutId id="2147484640" r:id="rId26"/>
    <p:sldLayoutId id="2147484950" r:id="rId27"/>
    <p:sldLayoutId id="2147484949" r:id="rId28"/>
    <p:sldLayoutId id="2147484671" r:id="rId29"/>
    <p:sldLayoutId id="2147484673" r:id="rId30"/>
    <p:sldLayoutId id="2147484951" r:id="rId31"/>
    <p:sldLayoutId id="2147484299" r:id="rId32"/>
    <p:sldLayoutId id="2147484263" r:id="rId33"/>
    <p:sldLayoutId id="2147484800" r:id="rId34"/>
    <p:sldLayoutId id="2147484801" r:id="rId35"/>
    <p:sldLayoutId id="2147484802" r:id="rId36"/>
    <p:sldLayoutId id="2147484803"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601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8"/>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405030609"/>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946" r:id="rId5"/>
    <p:sldLayoutId id="2147484945" r:id="rId6"/>
    <p:sldLayoutId id="2147484528" r:id="rId7"/>
    <p:sldLayoutId id="2147484529" r:id="rId8"/>
    <p:sldLayoutId id="2147484530" r:id="rId9"/>
    <p:sldLayoutId id="2147484531" r:id="rId10"/>
    <p:sldLayoutId id="2147484532" r:id="rId11"/>
    <p:sldLayoutId id="2147484533" r:id="rId12"/>
    <p:sldLayoutId id="2147484534" r:id="rId13"/>
    <p:sldLayoutId id="2147484535" r:id="rId14"/>
    <p:sldLayoutId id="2147484536"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547" r:id="rId26"/>
    <p:sldLayoutId id="2147484548" r:id="rId27"/>
    <p:sldLayoutId id="2147484549" r:id="rId28"/>
    <p:sldLayoutId id="2147484550" r:id="rId29"/>
    <p:sldLayoutId id="2147484551" r:id="rId30"/>
    <p:sldLayoutId id="2147484552" r:id="rId31"/>
    <p:sldLayoutId id="2147484553" r:id="rId32"/>
    <p:sldLayoutId id="2147484554" r:id="rId33"/>
    <p:sldLayoutId id="2147484555" r:id="rId34"/>
    <p:sldLayoutId id="2147484556" r:id="rId35"/>
    <p:sldLayoutId id="2147484557" r:id="rId36"/>
    <p:sldLayoutId id="2147484558" r:id="rId37"/>
    <p:sldLayoutId id="2147484559" r:id="rId38"/>
    <p:sldLayoutId id="2147484560" r:id="rId39"/>
    <p:sldLayoutId id="2147484561" r:id="rId40"/>
    <p:sldLayoutId id="2147484562" r:id="rId41"/>
    <p:sldLayoutId id="2147484563" r:id="rId42"/>
    <p:sldLayoutId id="2147484564" r:id="rId43"/>
    <p:sldLayoutId id="2147484565" r:id="rId44"/>
    <p:sldLayoutId id="2147484566" r:id="rId45"/>
    <p:sldLayoutId id="2147484567" r:id="rId46"/>
    <p:sldLayoutId id="2147484568" r:id="rId47"/>
    <p:sldLayoutId id="2147484569" r:id="rId48"/>
    <p:sldLayoutId id="2147484570" r:id="rId49"/>
    <p:sldLayoutId id="2147484571" r:id="rId50"/>
    <p:sldLayoutId id="2147484572" r:id="rId51"/>
    <p:sldLayoutId id="2147484573" r:id="rId52"/>
    <p:sldLayoutId id="2147484574" r:id="rId53"/>
    <p:sldLayoutId id="2147484575" r:id="rId54"/>
    <p:sldLayoutId id="2147484576" r:id="rId55"/>
    <p:sldLayoutId id="2147484577" r:id="rId56"/>
    <p:sldLayoutId id="2147484578" r:id="rId57"/>
    <p:sldLayoutId id="2147484579" r:id="rId58"/>
    <p:sldLayoutId id="2147484580" r:id="rId59"/>
    <p:sldLayoutId id="2147484581" r:id="rId60"/>
    <p:sldLayoutId id="2147484582" r:id="rId61"/>
    <p:sldLayoutId id="2147484583" r:id="rId62"/>
    <p:sldLayoutId id="2147484584" r:id="rId63"/>
    <p:sldLayoutId id="2147484585" r:id="rId64"/>
    <p:sldLayoutId id="2147484586" r:id="rId65"/>
    <p:sldLayoutId id="2147484587" r:id="rId66"/>
    <p:sldLayoutId id="2147484588" r:id="rId67"/>
    <p:sldLayoutId id="2147484589" r:id="rId68"/>
    <p:sldLayoutId id="2147484590" r:id="rId69"/>
    <p:sldLayoutId id="2147484591" r:id="rId70"/>
    <p:sldLayoutId id="2147484592" r:id="rId71"/>
    <p:sldLayoutId id="2147484593" r:id="rId72"/>
    <p:sldLayoutId id="2147484594" r:id="rId73"/>
    <p:sldLayoutId id="2147484595" r:id="rId74"/>
    <p:sldLayoutId id="2147484596" r:id="rId75"/>
    <p:sldLayoutId id="2147484597" r:id="rId76"/>
  </p:sldLayoutIdLst>
  <p:transition>
    <p:fade/>
  </p:transition>
  <p:hf sldNum="0" hdr="0" dt="0"/>
  <p:txStyles>
    <p:titleStyle>
      <a:lvl1pPr algn="l" defTabSz="932563" rtl="0" eaLnBrk="1" latinLnBrk="0" hangingPunct="1">
        <a:lnSpc>
          <a:spcPct val="100000"/>
        </a:lnSpc>
        <a:spcBef>
          <a:spcPct val="0"/>
        </a:spcBef>
        <a:buNone/>
        <a:defRPr lang="en-US" sz="299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hyperlink" Target="https://icon-library.com/icon/admin-user-icon-18.html" TargetMode="External"/><Relationship Id="rId2" Type="http://schemas.openxmlformats.org/officeDocument/2006/relationships/notesSlide" Target="../notesSlides/notesSlide8.xml"/><Relationship Id="rId1" Type="http://schemas.openxmlformats.org/officeDocument/2006/relationships/slideLayout" Target="../slideLayouts/slideLayout35.xml"/><Relationship Id="rId6" Type="http://schemas.openxmlformats.org/officeDocument/2006/relationships/image" Target="../media/image64.svg"/><Relationship Id="rId11" Type="http://schemas.openxmlformats.org/officeDocument/2006/relationships/image" Target="../media/image68.png"/><Relationship Id="rId5" Type="http://schemas.openxmlformats.org/officeDocument/2006/relationships/image" Target="../media/image63.png"/><Relationship Id="rId10" Type="http://schemas.microsoft.com/office/2007/relationships/hdphoto" Target="../media/hdphoto1.wdp"/><Relationship Id="rId4" Type="http://schemas.openxmlformats.org/officeDocument/2006/relationships/image" Target="../media/image62.svg"/><Relationship Id="rId9" Type="http://schemas.openxmlformats.org/officeDocument/2006/relationships/image" Target="../media/image67.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1.png"/><Relationship Id="rId7" Type="http://schemas.openxmlformats.org/officeDocument/2006/relationships/image" Target="../media/image67.png"/><Relationship Id="rId12"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35.xml"/><Relationship Id="rId6" Type="http://schemas.openxmlformats.org/officeDocument/2006/relationships/image" Target="../media/image66.png"/><Relationship Id="rId11" Type="http://schemas.openxmlformats.org/officeDocument/2006/relationships/image" Target="../media/image69.png"/><Relationship Id="rId5" Type="http://schemas.openxmlformats.org/officeDocument/2006/relationships/image" Target="../media/image65.png"/><Relationship Id="rId10" Type="http://schemas.openxmlformats.org/officeDocument/2006/relationships/hyperlink" Target="https://icon-library.com/icon/admin-user-icon-18.html" TargetMode="External"/><Relationship Id="rId4" Type="http://schemas.openxmlformats.org/officeDocument/2006/relationships/image" Target="../media/image62.svg"/><Relationship Id="rId9" Type="http://schemas.openxmlformats.org/officeDocument/2006/relationships/image" Target="../media/image6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hyperlink" Target="https://learn.microsoft.com/en-us/entra/global-secure-access/how-to-install-android-client?tabs=device-administrator" TargetMode="External"/><Relationship Id="rId7" Type="http://schemas.openxmlformats.org/officeDocument/2006/relationships/hyperlink" Target="https://aka.ms/InternetAccessTrial" TargetMode="External"/><Relationship Id="rId2" Type="http://schemas.openxmlformats.org/officeDocument/2006/relationships/hyperlink" Target="https://learn.microsoft.com/en-us/entra/global-secure-access/how-to-install-windows-client" TargetMode="External"/><Relationship Id="rId1" Type="http://schemas.openxmlformats.org/officeDocument/2006/relationships/slideLayout" Target="../slideLayouts/slideLayout23.xml"/><Relationship Id="rId6" Type="http://schemas.openxmlformats.org/officeDocument/2006/relationships/hyperlink" Target="https://aka.ms/PrivateAccessTrial" TargetMode="External"/><Relationship Id="rId5" Type="http://schemas.openxmlformats.org/officeDocument/2006/relationships/hyperlink" Target="https://aka.ms/EntraSuiteTrial" TargetMode="External"/><Relationship Id="rId4" Type="http://schemas.openxmlformats.org/officeDocument/2006/relationships/hyperlink" Target="https://learn.microsoft.com/en-us/entra/global-secure-access/how-to-configure-connector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DAD47-BCDB-5A9A-D59E-C8F8A5D583B0}"/>
              </a:ext>
            </a:extLst>
          </p:cNvPr>
          <p:cNvSpPr>
            <a:spLocks noGrp="1"/>
          </p:cNvSpPr>
          <p:nvPr>
            <p:ph type="title"/>
          </p:nvPr>
        </p:nvSpPr>
        <p:spPr>
          <a:xfrm>
            <a:off x="584200" y="2979778"/>
            <a:ext cx="6495574" cy="553998"/>
          </a:xfrm>
        </p:spPr>
        <p:txBody>
          <a:bodyPr anchor="ctr"/>
          <a:lstStyle/>
          <a:p>
            <a:r>
              <a:rPr lang="en-US">
                <a:cs typeface="Segoe UI"/>
              </a:rPr>
              <a:t>Global Secure Access</a:t>
            </a:r>
            <a:endParaRPr lang="en-US"/>
          </a:p>
        </p:txBody>
      </p:sp>
      <p:sp>
        <p:nvSpPr>
          <p:cNvPr id="3" name="Title 11">
            <a:extLst>
              <a:ext uri="{FF2B5EF4-FFF2-40B4-BE49-F238E27FC236}">
                <a16:creationId xmlns:a16="http://schemas.microsoft.com/office/drawing/2014/main" id="{9D00356D-08C2-C20A-4AEC-7CC319AA56FE}"/>
              </a:ext>
            </a:extLst>
          </p:cNvPr>
          <p:cNvSpPr txBox="1">
            <a:spLocks/>
          </p:cNvSpPr>
          <p:nvPr/>
        </p:nvSpPr>
        <p:spPr>
          <a:xfrm>
            <a:off x="584200" y="4766781"/>
            <a:ext cx="7692136" cy="1551194"/>
          </a:xfrm>
          <a:prstGeom prst="rect">
            <a:avLst/>
          </a:prstGeom>
          <a:noFill/>
        </p:spPr>
        <p:txBody>
          <a:bodyPr vert="horz" wrap="square" lIns="0" tIns="0" rIns="0" bIns="0" rtlCol="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1" normalizeH="0" baseline="0" noProof="0">
                <a:ln w="3175">
                  <a:noFill/>
                </a:ln>
                <a:solidFill>
                  <a:schemeClr val="tx1">
                    <a:lumMod val="95000"/>
                  </a:schemeClr>
                </a:solidFill>
                <a:effectLst/>
                <a:uLnTx/>
                <a:uFillTx/>
                <a:latin typeface="Segoe UI Light"/>
                <a:ea typeface="+mn-ea"/>
                <a:cs typeface="Segoe UI"/>
              </a:rPr>
              <a:t>Proof of Concept </a:t>
            </a:r>
          </a:p>
          <a:p>
            <a:pPr marL="0" marR="0" lvl="0" indent="0" algn="l" defTabSz="932719"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51" normalizeH="0" baseline="0" noProof="0">
              <a:ln w="3175">
                <a:noFill/>
              </a:ln>
              <a:solidFill>
                <a:schemeClr val="tx1">
                  <a:lumMod val="95000"/>
                </a:schemeClr>
              </a:solidFill>
              <a:effectLst/>
              <a:uLnTx/>
              <a:uFillTx/>
              <a:latin typeface="Segoe UI Light"/>
              <a:ea typeface="+mn-ea"/>
              <a:cs typeface="Segoe UI" pitchFamily="34" charset="0"/>
            </a:endParaRPr>
          </a:p>
          <a:p>
            <a:pPr marL="0" marR="0" lvl="0" indent="0" algn="l" defTabSz="932719"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1" normalizeH="0" baseline="0" noProof="0">
                <a:ln w="3175">
                  <a:noFill/>
                </a:ln>
                <a:solidFill>
                  <a:schemeClr val="tx1">
                    <a:lumMod val="95000"/>
                  </a:schemeClr>
                </a:solidFill>
                <a:effectLst/>
                <a:uLnTx/>
                <a:uFillTx/>
                <a:latin typeface="Segoe UI Light"/>
                <a:ea typeface="+mn-ea"/>
                <a:cs typeface="Segoe UI" pitchFamily="34" charset="0"/>
              </a:rPr>
              <a:t>Microsoft Entra Private Access</a:t>
            </a:r>
          </a:p>
          <a:p>
            <a:pPr marL="0" marR="0" lvl="0" indent="0" algn="l" defTabSz="932719" rtl="0" eaLnBrk="1" fontAlgn="auto" latinLnBrk="0" hangingPunct="1">
              <a:lnSpc>
                <a:spcPct val="90000"/>
              </a:lnSpc>
              <a:spcBef>
                <a:spcPct val="0"/>
              </a:spcBef>
              <a:spcAft>
                <a:spcPts val="0"/>
              </a:spcAft>
              <a:buClrTx/>
              <a:buSzTx/>
              <a:buFontTx/>
              <a:buNone/>
              <a:tabLst/>
              <a:defRPr/>
            </a:pPr>
            <a:r>
              <a:rPr lang="en-US" sz="2800">
                <a:solidFill>
                  <a:schemeClr val="tx1">
                    <a:lumMod val="95000"/>
                  </a:schemeClr>
                </a:solidFill>
                <a:latin typeface="Segoe UI Light"/>
              </a:rPr>
              <a:t>Microsoft Entra Internet Access</a:t>
            </a:r>
            <a:r>
              <a:rPr kumimoji="0" lang="en-US" sz="2800" b="0" i="0" u="none" strike="noStrike" kern="1200" cap="none" spc="-51" normalizeH="0" baseline="0" noProof="0">
                <a:ln w="3175">
                  <a:noFill/>
                </a:ln>
                <a:solidFill>
                  <a:schemeClr val="tx1">
                    <a:lumMod val="95000"/>
                  </a:schemeClr>
                </a:solidFill>
                <a:effectLst/>
                <a:uLnTx/>
                <a:uFillTx/>
                <a:latin typeface="Segoe UI Light"/>
                <a:ea typeface="+mn-ea"/>
                <a:cs typeface="Segoe UI" pitchFamily="34" charset="0"/>
              </a:rPr>
              <a:t> </a:t>
            </a:r>
            <a:endParaRPr kumimoji="0" lang="en-US" sz="3600" b="0" i="0" u="none" strike="noStrike" kern="1200" cap="none" spc="-51" normalizeH="0" baseline="0" noProof="0">
              <a:ln w="3175">
                <a:noFill/>
              </a:ln>
              <a:solidFill>
                <a:schemeClr val="tx1">
                  <a:lumMod val="95000"/>
                </a:schemeClr>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79623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Rounded Corners 95">
            <a:extLst>
              <a:ext uri="{FF2B5EF4-FFF2-40B4-BE49-F238E27FC236}">
                <a16:creationId xmlns:a16="http://schemas.microsoft.com/office/drawing/2014/main" id="{A56CEBA2-1839-FB04-48BB-ADFF4EE54224}"/>
              </a:ext>
              <a:ext uri="{C183D7F6-B498-43B3-948B-1728B52AA6E4}">
                <adec:decorative xmlns:adec="http://schemas.microsoft.com/office/drawing/2017/decorative" val="1"/>
              </a:ext>
            </a:extLst>
          </p:cNvPr>
          <p:cNvSpPr/>
          <p:nvPr/>
        </p:nvSpPr>
        <p:spPr bwMode="auto">
          <a:xfrm>
            <a:off x="7995198" y="2855412"/>
            <a:ext cx="3918972" cy="3050516"/>
          </a:xfrm>
          <a:prstGeom prst="roundRect">
            <a:avLst>
              <a:gd name="adj" fmla="val 7092"/>
            </a:avLst>
          </a:prstGeom>
          <a:solidFill>
            <a:srgbClr val="FFFFFF"/>
          </a:solid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888829"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solidFill>
                  <a:schemeClr val="tx1"/>
                </a:solidFill>
              </a:ln>
              <a:gradFill>
                <a:gsLst>
                  <a:gs pos="83000">
                    <a:srgbClr val="0078D4"/>
                  </a:gs>
                  <a:gs pos="100000">
                    <a:srgbClr val="0078D4"/>
                  </a:gs>
                </a:gsLst>
                <a:lin ang="5400000" scaled="1"/>
              </a:gradFill>
              <a:effectLst/>
              <a:uLnTx/>
              <a:uFillTx/>
              <a:latin typeface="Segoe UI Semilight" panose="020B0402040204020203" pitchFamily="34" charset="0"/>
              <a:ea typeface="+mn-ea"/>
              <a:cs typeface="+mn-cs"/>
            </a:endParaRPr>
          </a:p>
        </p:txBody>
      </p:sp>
      <p:sp>
        <p:nvSpPr>
          <p:cNvPr id="2" name="テキスト プレースホルダー 1">
            <a:extLst>
              <a:ext uri="{FF2B5EF4-FFF2-40B4-BE49-F238E27FC236}">
                <a16:creationId xmlns:a16="http://schemas.microsoft.com/office/drawing/2014/main" id="{6F99D41B-A876-4179-AD93-3DD698E06C23}"/>
              </a:ext>
            </a:extLst>
          </p:cNvPr>
          <p:cNvSpPr>
            <a:spLocks noGrp="1"/>
          </p:cNvSpPr>
          <p:nvPr>
            <p:ph type="body" sz="quarter" idx="10"/>
          </p:nvPr>
        </p:nvSpPr>
        <p:spPr/>
        <p:txBody>
          <a:bodyPr/>
          <a:lstStyle/>
          <a:p>
            <a:pPr marL="0" indent="0">
              <a:buNone/>
            </a:pPr>
            <a:r>
              <a:rPr kumimoji="1" lang="en-US" altLang="ja-JP" sz="3100">
                <a:latin typeface="Segoe UI Semibold"/>
                <a:ea typeface="Yu Gothic UI Semibold"/>
                <a:cs typeface="Segoe UI Semibold"/>
              </a:rPr>
              <a:t>Microsoft Entra Private Access</a:t>
            </a:r>
          </a:p>
          <a:p>
            <a:pPr marL="0" indent="0">
              <a:buNone/>
            </a:pPr>
            <a:r>
              <a:rPr kumimoji="1" lang="en-US" altLang="ja-JP" sz="3100">
                <a:latin typeface="Segoe UI Semibold"/>
                <a:ea typeface="Yu Gothic UI Semibold"/>
                <a:cs typeface="Segoe UI Semibold"/>
              </a:rPr>
              <a:t>sample minimum requirements</a:t>
            </a:r>
            <a:endParaRPr kumimoji="1" lang="ja-JP" altLang="en-US" sz="3100">
              <a:latin typeface="Segoe UI Semibold"/>
              <a:ea typeface="Yu Gothic UI Semibold"/>
              <a:cs typeface="Segoe UI Semibold"/>
            </a:endParaRPr>
          </a:p>
        </p:txBody>
      </p:sp>
      <p:sp>
        <p:nvSpPr>
          <p:cNvPr id="20" name="Rectangle 19">
            <a:extLst>
              <a:ext uri="{FF2B5EF4-FFF2-40B4-BE49-F238E27FC236}">
                <a16:creationId xmlns:a16="http://schemas.microsoft.com/office/drawing/2014/main" id="{5C79E5BF-C374-461B-A634-A9EFC43F8C99}"/>
              </a:ext>
            </a:extLst>
          </p:cNvPr>
          <p:cNvSpPr/>
          <p:nvPr/>
        </p:nvSpPr>
        <p:spPr bwMode="auto">
          <a:xfrm>
            <a:off x="11200531" y="4280536"/>
            <a:ext cx="699961" cy="49938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1"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テキスト ボックス 38">
            <a:extLst>
              <a:ext uri="{FF2B5EF4-FFF2-40B4-BE49-F238E27FC236}">
                <a16:creationId xmlns:a16="http://schemas.microsoft.com/office/drawing/2014/main" id="{B6EF30DD-4CEE-40C7-B840-6F81E9081CD5}"/>
              </a:ext>
            </a:extLst>
          </p:cNvPr>
          <p:cNvSpPr txBox="1"/>
          <p:nvPr/>
        </p:nvSpPr>
        <p:spPr>
          <a:xfrm>
            <a:off x="10146954" y="4254634"/>
            <a:ext cx="1713508" cy="286232"/>
          </a:xfrm>
          <a:prstGeom prst="rect">
            <a:avLst/>
          </a:prstGeom>
          <a:solidFill>
            <a:srgbClr val="0078D7"/>
          </a:solid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en-US" altLang="ja-JP" sz="1400" b="0" i="0" u="none" strike="noStrike" kern="0" cap="none" spc="0" normalizeH="0" baseline="0" noProof="0">
                <a:ln>
                  <a:noFill/>
                </a:ln>
                <a:solidFill>
                  <a:srgbClr val="FFFFFF"/>
                </a:solidFill>
                <a:effectLst/>
                <a:uLnTx/>
                <a:uFillTx/>
                <a:latin typeface="Yu Gothic UI" panose="020B0500000000000000" pitchFamily="50" charset="-128"/>
                <a:ea typeface="Yu Gothic UI" panose="020B0500000000000000" pitchFamily="50" charset="-128"/>
                <a:cs typeface="Segoe UI" pitchFamily="34" charset="0"/>
              </a:rPr>
              <a:t>App or Resource</a:t>
            </a:r>
          </a:p>
        </p:txBody>
      </p:sp>
      <p:pic>
        <p:nvPicPr>
          <p:cNvPr id="23" name="グラフィックス 5">
            <a:extLst>
              <a:ext uri="{FF2B5EF4-FFF2-40B4-BE49-F238E27FC236}">
                <a16:creationId xmlns:a16="http://schemas.microsoft.com/office/drawing/2014/main" id="{4536DC1F-D5A8-41E9-A549-014E52B072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58254" y="1304911"/>
            <a:ext cx="915368" cy="915368"/>
          </a:xfrm>
          <a:prstGeom prst="rect">
            <a:avLst/>
          </a:prstGeom>
        </p:spPr>
      </p:pic>
      <p:pic>
        <p:nvPicPr>
          <p:cNvPr id="31" name="グラフィックス 66">
            <a:extLst>
              <a:ext uri="{FF2B5EF4-FFF2-40B4-BE49-F238E27FC236}">
                <a16:creationId xmlns:a16="http://schemas.microsoft.com/office/drawing/2014/main" id="{9C56C13D-5A56-4F51-99C8-F31061894A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71883" y="3443710"/>
            <a:ext cx="502109" cy="614547"/>
          </a:xfrm>
          <a:prstGeom prst="rect">
            <a:avLst/>
          </a:prstGeom>
        </p:spPr>
      </p:pic>
      <p:sp>
        <p:nvSpPr>
          <p:cNvPr id="40" name="Oval 1468">
            <a:extLst>
              <a:ext uri="{FF2B5EF4-FFF2-40B4-BE49-F238E27FC236}">
                <a16:creationId xmlns:a16="http://schemas.microsoft.com/office/drawing/2014/main" id="{75912177-4686-4B5B-9CED-49D0F50E92E3}"/>
              </a:ext>
            </a:extLst>
          </p:cNvPr>
          <p:cNvSpPr/>
          <p:nvPr/>
        </p:nvSpPr>
        <p:spPr bwMode="auto">
          <a:xfrm>
            <a:off x="9038689" y="4478577"/>
            <a:ext cx="245336" cy="24533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800" b="0" i="0" u="none" strike="noStrike" kern="0" cap="none" spc="0" normalizeH="0" baseline="0" noProof="0">
              <a:ln>
                <a:noFill/>
              </a:ln>
              <a:solidFill>
                <a:srgbClr val="505050"/>
              </a:solidFill>
              <a:effectLst/>
              <a:uLnTx/>
              <a:uFillTx/>
              <a:latin typeface="Yu Gothic UI" panose="020B0500000000000000" pitchFamily="50" charset="-128"/>
              <a:ea typeface="Yu Gothic UI" panose="020B0500000000000000" pitchFamily="50" charset="-128"/>
              <a:cs typeface="Segoe UI" pitchFamily="34" charset="0"/>
            </a:endParaRPr>
          </a:p>
        </p:txBody>
      </p:sp>
      <p:sp>
        <p:nvSpPr>
          <p:cNvPr id="61" name="テキスト ボックス 205">
            <a:extLst>
              <a:ext uri="{FF2B5EF4-FFF2-40B4-BE49-F238E27FC236}">
                <a16:creationId xmlns:a16="http://schemas.microsoft.com/office/drawing/2014/main" id="{19F9C772-BCDC-46B6-A313-6004941E4BA5}"/>
              </a:ext>
            </a:extLst>
          </p:cNvPr>
          <p:cNvSpPr txBox="1"/>
          <p:nvPr/>
        </p:nvSpPr>
        <p:spPr>
          <a:xfrm>
            <a:off x="8079977" y="4213924"/>
            <a:ext cx="1953635" cy="480131"/>
          </a:xfrm>
          <a:prstGeom prst="rect">
            <a:avLst/>
          </a:prstGeom>
          <a:solidFill>
            <a:srgbClr val="0078D7"/>
          </a:solidFill>
        </p:spPr>
        <p:txBody>
          <a:bodyPr wrap="square" lIns="91440" tIns="45720" rIns="91440" bIns="45720" anchor="t">
            <a:spAutoFit/>
          </a:bodyPr>
          <a:lstStyle/>
          <a:p>
            <a:pPr algn="ctr" defTabSz="932472" fontAlgn="base">
              <a:lnSpc>
                <a:spcPct val="90000"/>
              </a:lnSpc>
              <a:spcBef>
                <a:spcPct val="0"/>
              </a:spcBef>
              <a:spcAft>
                <a:spcPct val="0"/>
              </a:spcAft>
              <a:defRPr/>
            </a:pPr>
            <a:r>
              <a:rPr kumimoji="1" lang="en-US" altLang="ja-JP" sz="1400" kern="0">
                <a:solidFill>
                  <a:srgbClr val="FFFFFF"/>
                </a:solidFill>
                <a:latin typeface="Yu Gothic UI"/>
                <a:ea typeface="Yu Gothic UI"/>
                <a:cs typeface="Segoe UI"/>
              </a:rPr>
              <a:t>Entra Private Access</a:t>
            </a:r>
            <a:r>
              <a:rPr kumimoji="1" lang="en-US" altLang="ja-JP" sz="1400" b="0" i="0" u="none" strike="noStrike" kern="0" cap="none" spc="0" normalizeH="0" baseline="0" noProof="0">
                <a:ln>
                  <a:noFill/>
                </a:ln>
                <a:solidFill>
                  <a:srgbClr val="FFFFFF"/>
                </a:solidFill>
                <a:effectLst/>
                <a:uLnTx/>
                <a:uFillTx/>
                <a:latin typeface="Yu Gothic UI"/>
                <a:ea typeface="Yu Gothic UI"/>
                <a:cs typeface="Segoe UI"/>
              </a:rPr>
              <a:t> Connector</a:t>
            </a:r>
          </a:p>
        </p:txBody>
      </p:sp>
      <p:sp>
        <p:nvSpPr>
          <p:cNvPr id="5" name="TextBox 4">
            <a:extLst>
              <a:ext uri="{FF2B5EF4-FFF2-40B4-BE49-F238E27FC236}">
                <a16:creationId xmlns:a16="http://schemas.microsoft.com/office/drawing/2014/main" id="{AC23B731-A0C3-9C86-8BAF-DBC42E41680E}"/>
              </a:ext>
            </a:extLst>
          </p:cNvPr>
          <p:cNvSpPr txBox="1"/>
          <p:nvPr/>
        </p:nvSpPr>
        <p:spPr>
          <a:xfrm>
            <a:off x="4724400" y="3200400"/>
            <a:ext cx="2743200" cy="4572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endParaRPr lang="en-GB" sz="2000"/>
          </a:p>
        </p:txBody>
      </p:sp>
      <p:sp>
        <p:nvSpPr>
          <p:cNvPr id="6" name="Rectangle: Rounded Corners 5">
            <a:extLst>
              <a:ext uri="{FF2B5EF4-FFF2-40B4-BE49-F238E27FC236}">
                <a16:creationId xmlns:a16="http://schemas.microsoft.com/office/drawing/2014/main" id="{82A77153-C4C1-B2B5-8AD1-BC4EB61E89B4}"/>
              </a:ext>
              <a:ext uri="{C183D7F6-B498-43B3-948B-1728B52AA6E4}">
                <adec:decorative xmlns:adec="http://schemas.microsoft.com/office/drawing/2017/decorative" val="1"/>
              </a:ext>
            </a:extLst>
          </p:cNvPr>
          <p:cNvSpPr/>
          <p:nvPr/>
        </p:nvSpPr>
        <p:spPr bwMode="auto">
          <a:xfrm>
            <a:off x="1158262" y="2800351"/>
            <a:ext cx="2853053" cy="3214971"/>
          </a:xfrm>
          <a:prstGeom prst="roundRect">
            <a:avLst>
              <a:gd name="adj" fmla="val 7092"/>
            </a:avLst>
          </a:prstGeom>
          <a:solidFill>
            <a:srgbClr val="FFFFFF"/>
          </a:solidFill>
          <a:ln w="1905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888829"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light" panose="020B0402040204020203" pitchFamily="34" charset="0"/>
              <a:ea typeface="+mn-ea"/>
              <a:cs typeface="+mn-cs"/>
            </a:endParaRPr>
          </a:p>
        </p:txBody>
      </p:sp>
      <p:pic>
        <p:nvPicPr>
          <p:cNvPr id="1026" name="Picture 2">
            <a:extLst>
              <a:ext uri="{FF2B5EF4-FFF2-40B4-BE49-F238E27FC236}">
                <a16:creationId xmlns:a16="http://schemas.microsoft.com/office/drawing/2014/main" id="{096B3511-46DE-763D-47BE-47C5D2FCA9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2837" y="2931893"/>
            <a:ext cx="518140" cy="4080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68">
            <a:extLst>
              <a:ext uri="{FF2B5EF4-FFF2-40B4-BE49-F238E27FC236}">
                <a16:creationId xmlns:a16="http://schemas.microsoft.com/office/drawing/2014/main" id="{2B01A42A-2C57-3AF8-936C-8A15AACBE165}"/>
              </a:ext>
            </a:extLst>
          </p:cNvPr>
          <p:cNvSpPr/>
          <p:nvPr/>
        </p:nvSpPr>
        <p:spPr bwMode="auto">
          <a:xfrm>
            <a:off x="3211706" y="3376220"/>
            <a:ext cx="815920" cy="3080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en-AU" altLang="ja-JP" sz="1200" kern="0">
                <a:solidFill>
                  <a:srgbClr val="505050"/>
                </a:solidFill>
                <a:latin typeface="Yu Gothic UI" panose="020B0500000000000000" pitchFamily="50" charset="-128"/>
                <a:ea typeface="Yu Gothic UI" panose="020B0500000000000000" pitchFamily="50" charset="-128"/>
                <a:cs typeface="Segoe UI" pitchFamily="34" charset="0"/>
              </a:rPr>
              <a:t>Public Wi-Fi</a:t>
            </a:r>
            <a:endParaRPr kumimoji="1" lang="en-US" altLang="ja-JP" sz="1200" b="0" i="0" u="none" strike="noStrike" kern="0" cap="none" spc="0" normalizeH="0" baseline="0" noProof="0">
              <a:ln>
                <a:noFill/>
              </a:ln>
              <a:solidFill>
                <a:srgbClr val="505050"/>
              </a:solidFill>
              <a:effectLst/>
              <a:uLnTx/>
              <a:uFillTx/>
              <a:latin typeface="Yu Gothic UI" panose="020B0500000000000000" pitchFamily="50" charset="-128"/>
              <a:ea typeface="Yu Gothic UI" panose="020B0500000000000000" pitchFamily="50" charset="-128"/>
              <a:cs typeface="Segoe UI" pitchFamily="34" charset="0"/>
            </a:endParaRPr>
          </a:p>
        </p:txBody>
      </p:sp>
      <p:grpSp>
        <p:nvGrpSpPr>
          <p:cNvPr id="48" name="Group 47">
            <a:extLst>
              <a:ext uri="{FF2B5EF4-FFF2-40B4-BE49-F238E27FC236}">
                <a16:creationId xmlns:a16="http://schemas.microsoft.com/office/drawing/2014/main" id="{6D6184A7-E7BA-003D-200E-B75AB48BB49B}"/>
              </a:ext>
            </a:extLst>
          </p:cNvPr>
          <p:cNvGrpSpPr/>
          <p:nvPr/>
        </p:nvGrpSpPr>
        <p:grpSpPr>
          <a:xfrm>
            <a:off x="1683877" y="3566259"/>
            <a:ext cx="1639035" cy="1684454"/>
            <a:chOff x="980723" y="3033308"/>
            <a:chExt cx="1639035" cy="1684454"/>
          </a:xfrm>
        </p:grpSpPr>
        <p:sp>
          <p:nvSpPr>
            <p:cNvPr id="7" name="テキスト ボックス 40">
              <a:extLst>
                <a:ext uri="{FF2B5EF4-FFF2-40B4-BE49-F238E27FC236}">
                  <a16:creationId xmlns:a16="http://schemas.microsoft.com/office/drawing/2014/main" id="{9D39E9ED-02AA-30AB-8C61-F818BB28174A}"/>
                </a:ext>
              </a:extLst>
            </p:cNvPr>
            <p:cNvSpPr txBox="1"/>
            <p:nvPr/>
          </p:nvSpPr>
          <p:spPr>
            <a:xfrm>
              <a:off x="984849" y="3713104"/>
              <a:ext cx="1634909" cy="286232"/>
            </a:xfrm>
            <a:prstGeom prst="rect">
              <a:avLst/>
            </a:prstGeom>
            <a:solidFill>
              <a:srgbClr val="0078D7"/>
            </a:solid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en-US" altLang="ja-JP" sz="1400" b="0" i="0" u="none" strike="noStrike" kern="0" cap="none" spc="0" normalizeH="0" baseline="0" noProof="0">
                  <a:ln>
                    <a:noFill/>
                  </a:ln>
                  <a:solidFill>
                    <a:srgbClr val="FFFFFF"/>
                  </a:solidFill>
                  <a:effectLst/>
                  <a:uLnTx/>
                  <a:uFillTx/>
                  <a:latin typeface="Yu Gothic UI" panose="020B0500000000000000" pitchFamily="50" charset="-128"/>
                  <a:ea typeface="Yu Gothic UI" panose="020B0500000000000000" pitchFamily="50" charset="-128"/>
                  <a:cs typeface="Segoe UI" pitchFamily="34" charset="0"/>
                </a:rPr>
                <a:t>Windows 10/11</a:t>
              </a:r>
            </a:p>
          </p:txBody>
        </p:sp>
        <p:pic>
          <p:nvPicPr>
            <p:cNvPr id="9" name="図 90" descr="Icon&#10;&#10;Description automatically generated">
              <a:extLst>
                <a:ext uri="{FF2B5EF4-FFF2-40B4-BE49-F238E27FC236}">
                  <a16:creationId xmlns:a16="http://schemas.microsoft.com/office/drawing/2014/main" id="{317EB137-D66E-BF68-8AC2-C35CB39C7499}"/>
                </a:ext>
              </a:extLst>
            </p:cNvPr>
            <p:cNvPicPr>
              <a:picLocks noChangeAspect="1"/>
            </p:cNvPicPr>
            <p:nvPr/>
          </p:nvPicPr>
          <p:blipFill>
            <a:blip r:embed="rId8"/>
            <a:stretch>
              <a:fillRect/>
            </a:stretch>
          </p:blipFill>
          <p:spPr>
            <a:xfrm>
              <a:off x="1465277" y="3033308"/>
              <a:ext cx="674052" cy="622858"/>
            </a:xfrm>
            <a:prstGeom prst="rect">
              <a:avLst/>
            </a:prstGeom>
          </p:spPr>
        </p:pic>
        <p:sp>
          <p:nvSpPr>
            <p:cNvPr id="10" name="Rectangle 9">
              <a:extLst>
                <a:ext uri="{FF2B5EF4-FFF2-40B4-BE49-F238E27FC236}">
                  <a16:creationId xmlns:a16="http://schemas.microsoft.com/office/drawing/2014/main" id="{56A2865C-00D7-0882-82CB-F3AF6E4F55DB}"/>
                </a:ext>
              </a:extLst>
            </p:cNvPr>
            <p:cNvSpPr/>
            <p:nvPr/>
          </p:nvSpPr>
          <p:spPr bwMode="auto">
            <a:xfrm>
              <a:off x="984849" y="4026059"/>
              <a:ext cx="1634909" cy="244185"/>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kumimoji="1" lang="en-US" altLang="ja-JP" sz="1400" kern="0">
                  <a:solidFill>
                    <a:srgbClr val="FFFFFF"/>
                  </a:solidFill>
                  <a:latin typeface="Yu Gothic UI"/>
                  <a:ea typeface="Yu Gothic UI"/>
                  <a:cs typeface="Segoe UI"/>
                </a:rPr>
                <a:t>Entra or Hybrid</a:t>
              </a:r>
              <a:endParaRPr lang="en-US" altLang="ja-JP" sz="1400" b="0" i="0" u="none" strike="noStrike" kern="0" cap="none" spc="0" normalizeH="0" baseline="0" noProof="0">
                <a:ln>
                  <a:noFill/>
                </a:ln>
                <a:solidFill>
                  <a:srgbClr val="FFFFFF"/>
                </a:solidFill>
                <a:effectLst/>
                <a:uLnTx/>
                <a:uFillTx/>
                <a:latin typeface="Yu Gothic UI"/>
                <a:ea typeface="Yu Gothic UI"/>
                <a:cs typeface="Segoe UI"/>
              </a:endParaRPr>
            </a:p>
          </p:txBody>
        </p:sp>
        <p:sp>
          <p:nvSpPr>
            <p:cNvPr id="14" name="Rectangle 168">
              <a:extLst>
                <a:ext uri="{FF2B5EF4-FFF2-40B4-BE49-F238E27FC236}">
                  <a16:creationId xmlns:a16="http://schemas.microsoft.com/office/drawing/2014/main" id="{02E2946A-DD07-7598-CFAF-67ECC9BDF2DE}"/>
                </a:ext>
              </a:extLst>
            </p:cNvPr>
            <p:cNvSpPr/>
            <p:nvPr/>
          </p:nvSpPr>
          <p:spPr bwMode="auto">
            <a:xfrm>
              <a:off x="984849" y="4309727"/>
              <a:ext cx="1634909" cy="40803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en-US" altLang="ja-JP" sz="1400" b="0" i="0" u="none" strike="noStrike" kern="0" cap="none" spc="0" normalizeH="0" baseline="0" noProof="0">
                  <a:ln>
                    <a:noFill/>
                  </a:ln>
                  <a:solidFill>
                    <a:srgbClr val="505050"/>
                  </a:solidFill>
                  <a:effectLst/>
                  <a:uLnTx/>
                  <a:uFillTx/>
                  <a:latin typeface="Yu Gothic UI" panose="020B0500000000000000" pitchFamily="50" charset="-128"/>
                  <a:ea typeface="Yu Gothic UI" panose="020B0500000000000000" pitchFamily="50" charset="-128"/>
                  <a:cs typeface="Segoe UI" pitchFamily="34" charset="0"/>
                </a:rPr>
                <a:t>Global Secure Access client</a:t>
              </a:r>
            </a:p>
          </p:txBody>
        </p:sp>
        <p:pic>
          <p:nvPicPr>
            <p:cNvPr id="15" name="Picture 14">
              <a:extLst>
                <a:ext uri="{FF2B5EF4-FFF2-40B4-BE49-F238E27FC236}">
                  <a16:creationId xmlns:a16="http://schemas.microsoft.com/office/drawing/2014/main" id="{00157D7E-5B44-10D7-39D6-1D68E16E389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980723" y="4351355"/>
              <a:ext cx="286233" cy="286233"/>
            </a:xfrm>
            <a:prstGeom prst="rect">
              <a:avLst/>
            </a:prstGeom>
          </p:spPr>
        </p:pic>
      </p:grpSp>
      <p:sp>
        <p:nvSpPr>
          <p:cNvPr id="27" name="Rectangle 168">
            <a:extLst>
              <a:ext uri="{FF2B5EF4-FFF2-40B4-BE49-F238E27FC236}">
                <a16:creationId xmlns:a16="http://schemas.microsoft.com/office/drawing/2014/main" id="{C1CA4FF1-F11F-904C-B14A-16F043AEC47F}"/>
              </a:ext>
            </a:extLst>
          </p:cNvPr>
          <p:cNvSpPr/>
          <p:nvPr/>
        </p:nvSpPr>
        <p:spPr bwMode="auto">
          <a:xfrm>
            <a:off x="8209280" y="4799998"/>
            <a:ext cx="1684438" cy="3080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en-US" altLang="ja-JP" sz="1400" b="0" i="0" u="none" strike="noStrike" kern="0" cap="none" spc="0" normalizeH="0" baseline="0" noProof="0" dirty="0">
                <a:ln>
                  <a:noFill/>
                </a:ln>
                <a:solidFill>
                  <a:srgbClr val="505050"/>
                </a:solidFill>
                <a:effectLst/>
                <a:uLnTx/>
                <a:uFillTx/>
                <a:latin typeface="Yu Gothic UI"/>
                <a:ea typeface="Yu Gothic UI"/>
                <a:cs typeface="Segoe UI"/>
              </a:rPr>
              <a:t>Windows Server </a:t>
            </a:r>
            <a:r>
              <a:rPr kumimoji="1" lang="en-US" altLang="ja-JP" sz="1400" kern="0">
                <a:solidFill>
                  <a:srgbClr val="505050"/>
                </a:solidFill>
                <a:latin typeface="Yu Gothic UI"/>
                <a:ea typeface="Yu Gothic UI"/>
                <a:cs typeface="Segoe UI"/>
              </a:rPr>
              <a:t>2016</a:t>
            </a:r>
            <a:r>
              <a:rPr kumimoji="1" lang="en-US" altLang="ja-JP" sz="1400" b="0" i="0" u="none" strike="noStrike" kern="0" cap="none" spc="0" normalizeH="0" baseline="0" noProof="0">
                <a:ln>
                  <a:noFill/>
                </a:ln>
                <a:solidFill>
                  <a:srgbClr val="505050"/>
                </a:solidFill>
                <a:effectLst/>
                <a:uLnTx/>
                <a:uFillTx/>
                <a:latin typeface="Yu Gothic UI"/>
                <a:ea typeface="Yu Gothic UI"/>
                <a:cs typeface="Segoe UI"/>
              </a:rPr>
              <a:t> or later</a:t>
            </a:r>
          </a:p>
        </p:txBody>
      </p:sp>
      <p:grpSp>
        <p:nvGrpSpPr>
          <p:cNvPr id="21" name="Group 20">
            <a:extLst>
              <a:ext uri="{FF2B5EF4-FFF2-40B4-BE49-F238E27FC236}">
                <a16:creationId xmlns:a16="http://schemas.microsoft.com/office/drawing/2014/main" id="{958E2AF5-FF56-4139-616B-51EB46167EA2}"/>
              </a:ext>
            </a:extLst>
          </p:cNvPr>
          <p:cNvGrpSpPr/>
          <p:nvPr/>
        </p:nvGrpSpPr>
        <p:grpSpPr>
          <a:xfrm>
            <a:off x="4311763" y="2800351"/>
            <a:ext cx="3332744" cy="3214971"/>
            <a:chOff x="4469051" y="2875322"/>
            <a:chExt cx="3332744" cy="3214971"/>
          </a:xfrm>
        </p:grpSpPr>
        <p:sp>
          <p:nvSpPr>
            <p:cNvPr id="113" name="Rectangle: Rounded Corners 112">
              <a:extLst>
                <a:ext uri="{FF2B5EF4-FFF2-40B4-BE49-F238E27FC236}">
                  <a16:creationId xmlns:a16="http://schemas.microsoft.com/office/drawing/2014/main" id="{2B85FDA4-7895-86B8-6F4B-FE6FE61E3E37}"/>
                </a:ext>
                <a:ext uri="{C183D7F6-B498-43B3-948B-1728B52AA6E4}">
                  <adec:decorative xmlns:adec="http://schemas.microsoft.com/office/drawing/2017/decorative" val="1"/>
                </a:ext>
              </a:extLst>
            </p:cNvPr>
            <p:cNvSpPr/>
            <p:nvPr/>
          </p:nvSpPr>
          <p:spPr bwMode="auto">
            <a:xfrm>
              <a:off x="4469051" y="2875322"/>
              <a:ext cx="3332744" cy="3214971"/>
            </a:xfrm>
            <a:prstGeom prst="roundRect">
              <a:avLst>
                <a:gd name="adj" fmla="val 7092"/>
              </a:avLst>
            </a:prstGeom>
            <a:solidFill>
              <a:srgbClr val="FFFFFF"/>
            </a:solidFill>
            <a:ln w="19050" cap="flat" cmpd="sng" algn="ctr">
              <a:solidFill>
                <a:srgbClr val="E6E6E6"/>
              </a:solidFill>
              <a:prstDash val="solid"/>
              <a:headEnd type="none" w="med" len="med"/>
              <a:tailEnd type="none" w="med" len="med"/>
            </a:ln>
            <a:effectLst/>
          </p:spPr>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888829" rtl="0" eaLnBrk="1" fontAlgn="base"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Global Secure Access</a:t>
              </a:r>
            </a:p>
            <a:p>
              <a:pPr marL="0" marR="0" lvl="0" indent="0" algn="ctr" defTabSz="888829" rtl="0" eaLnBrk="1" fontAlgn="base" latinLnBrk="0" hangingPunct="1">
                <a:lnSpc>
                  <a:spcPct val="100000"/>
                </a:lnSpc>
                <a:spcBef>
                  <a:spcPts val="0"/>
                </a:spcBef>
                <a:spcAft>
                  <a:spcPts val="0"/>
                </a:spcAft>
                <a:buClrTx/>
                <a:buSzTx/>
                <a:buFontTx/>
                <a:buNone/>
                <a:tabLst/>
                <a:defRPr/>
              </a:pPr>
              <a:r>
                <a:rPr lang="en-US" sz="1400" b="1">
                  <a:gradFill>
                    <a:gsLst>
                      <a:gs pos="83000">
                        <a:srgbClr val="0078D4"/>
                      </a:gs>
                      <a:gs pos="100000">
                        <a:srgbClr val="0078D4"/>
                      </a:gs>
                    </a:gsLst>
                    <a:lin ang="5400000" scaled="1"/>
                  </a:gradFill>
                  <a:latin typeface="Segoe UI Semibold"/>
                </a:rPr>
                <a:t>service</a:t>
              </a:r>
              <a:endParaRPr kumimoji="0" lang="en-US" sz="14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endParaRPr>
            </a:p>
          </p:txBody>
        </p:sp>
        <p:grpSp>
          <p:nvGrpSpPr>
            <p:cNvPr id="114" name="Group 113">
              <a:extLst>
                <a:ext uri="{FF2B5EF4-FFF2-40B4-BE49-F238E27FC236}">
                  <a16:creationId xmlns:a16="http://schemas.microsoft.com/office/drawing/2014/main" id="{B28139A8-38BD-8532-B9C9-A85EC9E69A26}"/>
                </a:ext>
              </a:extLst>
            </p:cNvPr>
            <p:cNvGrpSpPr/>
            <p:nvPr/>
          </p:nvGrpSpPr>
          <p:grpSpPr>
            <a:xfrm>
              <a:off x="4966620" y="3521879"/>
              <a:ext cx="2357215" cy="2357218"/>
              <a:chOff x="3078481" y="976076"/>
              <a:chExt cx="5424718" cy="5424724"/>
            </a:xfrm>
          </p:grpSpPr>
          <p:sp>
            <p:nvSpPr>
              <p:cNvPr id="115" name="Oval 114">
                <a:extLst>
                  <a:ext uri="{FF2B5EF4-FFF2-40B4-BE49-F238E27FC236}">
                    <a16:creationId xmlns:a16="http://schemas.microsoft.com/office/drawing/2014/main" id="{14418A15-AA3F-37EF-AA97-8CC050AE3046}"/>
                  </a:ext>
                </a:extLst>
              </p:cNvPr>
              <p:cNvSpPr/>
              <p:nvPr/>
            </p:nvSpPr>
            <p:spPr bwMode="auto">
              <a:xfrm>
                <a:off x="3078481" y="976076"/>
                <a:ext cx="5424718" cy="54247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16" name="Group 115">
                <a:extLst>
                  <a:ext uri="{FF2B5EF4-FFF2-40B4-BE49-F238E27FC236}">
                    <a16:creationId xmlns:a16="http://schemas.microsoft.com/office/drawing/2014/main" id="{11AB53D5-5024-0CB1-AD49-2C102B4D3ABE}"/>
                  </a:ext>
                </a:extLst>
              </p:cNvPr>
              <p:cNvGrpSpPr/>
              <p:nvPr/>
            </p:nvGrpSpPr>
            <p:grpSpPr>
              <a:xfrm>
                <a:off x="3341620" y="1282582"/>
                <a:ext cx="4909191" cy="4834861"/>
                <a:chOff x="3341620" y="1282582"/>
                <a:chExt cx="4909191" cy="4834861"/>
              </a:xfrm>
            </p:grpSpPr>
            <p:cxnSp>
              <p:nvCxnSpPr>
                <p:cNvPr id="117" name="Straight Connector 116">
                  <a:extLst>
                    <a:ext uri="{FF2B5EF4-FFF2-40B4-BE49-F238E27FC236}">
                      <a16:creationId xmlns:a16="http://schemas.microsoft.com/office/drawing/2014/main" id="{B9F1CAAD-EE01-E269-7096-E0278A7E4F34}"/>
                    </a:ext>
                  </a:extLst>
                </p:cNvPr>
                <p:cNvCxnSpPr>
                  <a:cxnSpLocks/>
                </p:cNvCxnSpPr>
                <p:nvPr/>
              </p:nvCxnSpPr>
              <p:spPr>
                <a:xfrm flipH="1">
                  <a:off x="6572555" y="1440024"/>
                  <a:ext cx="66457" cy="583555"/>
                </a:xfrm>
                <a:prstGeom prst="line">
                  <a:avLst/>
                </a:prstGeom>
                <a:noFill/>
                <a:ln w="28575" cap="flat" cmpd="sng" algn="ctr">
                  <a:solidFill>
                    <a:srgbClr val="E6E6E6">
                      <a:lumMod val="90000"/>
                    </a:srgbClr>
                  </a:solidFill>
                  <a:prstDash val="solid"/>
                  <a:headEnd type="none" w="lg" len="med"/>
                  <a:tailEnd type="none" w="lg" len="med"/>
                </a:ln>
                <a:effectLst/>
              </p:spPr>
            </p:cxnSp>
            <p:grpSp>
              <p:nvGrpSpPr>
                <p:cNvPr id="118" name="Group 117">
                  <a:extLst>
                    <a:ext uri="{FF2B5EF4-FFF2-40B4-BE49-F238E27FC236}">
                      <a16:creationId xmlns:a16="http://schemas.microsoft.com/office/drawing/2014/main" id="{C38E3DFF-EFB3-8C0D-C480-301F3B6D1C23}"/>
                    </a:ext>
                  </a:extLst>
                </p:cNvPr>
                <p:cNvGrpSpPr>
                  <a:grpSpLocks/>
                </p:cNvGrpSpPr>
                <p:nvPr/>
              </p:nvGrpSpPr>
              <p:grpSpPr>
                <a:xfrm>
                  <a:off x="3388079" y="1322694"/>
                  <a:ext cx="4814284" cy="4742541"/>
                  <a:chOff x="3691709" y="1603375"/>
                  <a:chExt cx="4829991" cy="4876800"/>
                </a:xfrm>
              </p:grpSpPr>
              <p:cxnSp>
                <p:nvCxnSpPr>
                  <p:cNvPr id="1063" name="Straight Connector 1062">
                    <a:extLst>
                      <a:ext uri="{FF2B5EF4-FFF2-40B4-BE49-F238E27FC236}">
                        <a16:creationId xmlns:a16="http://schemas.microsoft.com/office/drawing/2014/main" id="{B4377AB0-D5F8-9F37-D6E5-F50C94A09646}"/>
                      </a:ext>
                    </a:extLst>
                  </p:cNvPr>
                  <p:cNvCxnSpPr>
                    <a:cxnSpLocks/>
                  </p:cNvCxnSpPr>
                  <p:nvPr/>
                </p:nvCxnSpPr>
                <p:spPr>
                  <a:xfrm flipH="1" flipV="1">
                    <a:off x="6881813" y="2309813"/>
                    <a:ext cx="1147762" cy="25717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64" name="Straight Connector 1063">
                    <a:extLst>
                      <a:ext uri="{FF2B5EF4-FFF2-40B4-BE49-F238E27FC236}">
                        <a16:creationId xmlns:a16="http://schemas.microsoft.com/office/drawing/2014/main" id="{0650FF91-85B9-B78C-C8DA-FD6D5EF48903}"/>
                      </a:ext>
                    </a:extLst>
                  </p:cNvPr>
                  <p:cNvCxnSpPr>
                    <a:cxnSpLocks/>
                  </p:cNvCxnSpPr>
                  <p:nvPr/>
                </p:nvCxnSpPr>
                <p:spPr>
                  <a:xfrm flipH="1" flipV="1">
                    <a:off x="6988175" y="5848350"/>
                    <a:ext cx="571500" cy="174625"/>
                  </a:xfrm>
                  <a:prstGeom prst="line">
                    <a:avLst/>
                  </a:prstGeom>
                  <a:noFill/>
                  <a:ln w="22225" cap="flat" cmpd="sng" algn="ctr">
                    <a:solidFill>
                      <a:srgbClr val="E6E6E6">
                        <a:lumMod val="90000"/>
                      </a:srgbClr>
                    </a:solidFill>
                    <a:prstDash val="solid"/>
                    <a:headEnd type="none" w="lg" len="med"/>
                    <a:tailEnd type="none" w="lg" len="med"/>
                  </a:ln>
                  <a:effectLst/>
                </p:spPr>
              </p:cxnSp>
              <p:grpSp>
                <p:nvGrpSpPr>
                  <p:cNvPr id="1065" name="Group 1064">
                    <a:extLst>
                      <a:ext uri="{FF2B5EF4-FFF2-40B4-BE49-F238E27FC236}">
                        <a16:creationId xmlns:a16="http://schemas.microsoft.com/office/drawing/2014/main" id="{1F335CF0-DAFC-FD8C-1AA4-CEFE78F30848}"/>
                      </a:ext>
                    </a:extLst>
                  </p:cNvPr>
                  <p:cNvGrpSpPr>
                    <a:grpSpLocks/>
                  </p:cNvGrpSpPr>
                  <p:nvPr/>
                </p:nvGrpSpPr>
                <p:grpSpPr>
                  <a:xfrm>
                    <a:off x="3691709" y="1603375"/>
                    <a:ext cx="4829991" cy="4876800"/>
                    <a:chOff x="3691709" y="1603375"/>
                    <a:chExt cx="4829991" cy="4876800"/>
                  </a:xfrm>
                </p:grpSpPr>
                <p:cxnSp>
                  <p:nvCxnSpPr>
                    <p:cNvPr id="1066" name="Straight Connector 1065">
                      <a:extLst>
                        <a:ext uri="{FF2B5EF4-FFF2-40B4-BE49-F238E27FC236}">
                          <a16:creationId xmlns:a16="http://schemas.microsoft.com/office/drawing/2014/main" id="{4ECD3152-41D6-52FF-1FD3-99AE18A9935A}"/>
                        </a:ext>
                      </a:extLst>
                    </p:cNvPr>
                    <p:cNvCxnSpPr>
                      <a:cxnSpLocks/>
                    </p:cNvCxnSpPr>
                    <p:nvPr/>
                  </p:nvCxnSpPr>
                  <p:spPr>
                    <a:xfrm flipH="1" flipV="1">
                      <a:off x="5721350" y="5632767"/>
                      <a:ext cx="1273175" cy="221933"/>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67" name="Straight Connector 1066">
                      <a:extLst>
                        <a:ext uri="{FF2B5EF4-FFF2-40B4-BE49-F238E27FC236}">
                          <a16:creationId xmlns:a16="http://schemas.microsoft.com/office/drawing/2014/main" id="{BBF748D1-243F-7C11-45D0-057F9FEAB3B2}"/>
                        </a:ext>
                      </a:extLst>
                    </p:cNvPr>
                    <p:cNvCxnSpPr>
                      <a:cxnSpLocks/>
                    </p:cNvCxnSpPr>
                    <p:nvPr/>
                  </p:nvCxnSpPr>
                  <p:spPr>
                    <a:xfrm flipH="1" flipV="1">
                      <a:off x="5724525" y="5629275"/>
                      <a:ext cx="409575" cy="85090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68" name="Straight Connector 1067">
                      <a:extLst>
                        <a:ext uri="{FF2B5EF4-FFF2-40B4-BE49-F238E27FC236}">
                          <a16:creationId xmlns:a16="http://schemas.microsoft.com/office/drawing/2014/main" id="{BAD2AB4D-4C30-EC3A-82C5-DDAFFF263154}"/>
                        </a:ext>
                      </a:extLst>
                    </p:cNvPr>
                    <p:cNvCxnSpPr>
                      <a:cxnSpLocks/>
                    </p:cNvCxnSpPr>
                    <p:nvPr/>
                  </p:nvCxnSpPr>
                  <p:spPr>
                    <a:xfrm flipH="1">
                      <a:off x="4657725" y="5613400"/>
                      <a:ext cx="1089025" cy="342900"/>
                    </a:xfrm>
                    <a:prstGeom prst="line">
                      <a:avLst/>
                    </a:prstGeom>
                    <a:noFill/>
                    <a:ln w="22225" cap="flat" cmpd="sng" algn="ctr">
                      <a:solidFill>
                        <a:srgbClr val="E6E6E6">
                          <a:lumMod val="90000"/>
                        </a:srgbClr>
                      </a:solidFill>
                      <a:prstDash val="solid"/>
                      <a:headEnd type="none" w="lg" len="med"/>
                      <a:tailEnd type="none" w="lg" len="med"/>
                    </a:ln>
                    <a:effectLst/>
                  </p:spPr>
                </p:cxnSp>
                <p:grpSp>
                  <p:nvGrpSpPr>
                    <p:cNvPr id="1069" name="Group 1068">
                      <a:extLst>
                        <a:ext uri="{FF2B5EF4-FFF2-40B4-BE49-F238E27FC236}">
                          <a16:creationId xmlns:a16="http://schemas.microsoft.com/office/drawing/2014/main" id="{45166300-705A-93B1-E695-97B3699B7986}"/>
                        </a:ext>
                      </a:extLst>
                    </p:cNvPr>
                    <p:cNvGrpSpPr>
                      <a:grpSpLocks/>
                    </p:cNvGrpSpPr>
                    <p:nvPr/>
                  </p:nvGrpSpPr>
                  <p:grpSpPr>
                    <a:xfrm>
                      <a:off x="3691709" y="1603375"/>
                      <a:ext cx="4829991" cy="4870450"/>
                      <a:chOff x="3691709" y="1603375"/>
                      <a:chExt cx="4829991" cy="4870450"/>
                    </a:xfrm>
                  </p:grpSpPr>
                  <p:cxnSp>
                    <p:nvCxnSpPr>
                      <p:cNvPr id="1070" name="Straight Connector 1069">
                        <a:extLst>
                          <a:ext uri="{FF2B5EF4-FFF2-40B4-BE49-F238E27FC236}">
                            <a16:creationId xmlns:a16="http://schemas.microsoft.com/office/drawing/2014/main" id="{FC87CBBB-8960-7CE3-D754-D0A2ABE47BA0}"/>
                          </a:ext>
                        </a:extLst>
                      </p:cNvPr>
                      <p:cNvCxnSpPr>
                        <a:cxnSpLocks/>
                      </p:cNvCxnSpPr>
                      <p:nvPr/>
                    </p:nvCxnSpPr>
                    <p:spPr>
                      <a:xfrm flipH="1">
                        <a:off x="5448300" y="2728913"/>
                        <a:ext cx="14288" cy="150495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71" name="Straight Connector 1070">
                        <a:extLst>
                          <a:ext uri="{FF2B5EF4-FFF2-40B4-BE49-F238E27FC236}">
                            <a16:creationId xmlns:a16="http://schemas.microsoft.com/office/drawing/2014/main" id="{BA2FB538-28CA-EA4F-763E-C38DD23B96CE}"/>
                          </a:ext>
                        </a:extLst>
                      </p:cNvPr>
                      <p:cNvCxnSpPr>
                        <a:cxnSpLocks/>
                      </p:cNvCxnSpPr>
                      <p:nvPr/>
                    </p:nvCxnSpPr>
                    <p:spPr>
                      <a:xfrm>
                        <a:off x="5451475" y="4216400"/>
                        <a:ext cx="273050" cy="1428750"/>
                      </a:xfrm>
                      <a:prstGeom prst="line">
                        <a:avLst/>
                      </a:prstGeom>
                      <a:noFill/>
                      <a:ln w="22225" cap="flat" cmpd="sng" algn="ctr">
                        <a:solidFill>
                          <a:srgbClr val="E6E6E6">
                            <a:lumMod val="90000"/>
                          </a:srgbClr>
                        </a:solidFill>
                        <a:prstDash val="solid"/>
                        <a:headEnd type="none" w="lg" len="med"/>
                        <a:tailEnd type="none" w="lg" len="med"/>
                      </a:ln>
                      <a:effectLst/>
                    </p:spPr>
                  </p:cxnSp>
                  <p:grpSp>
                    <p:nvGrpSpPr>
                      <p:cNvPr id="1072" name="Group 1071">
                        <a:extLst>
                          <a:ext uri="{FF2B5EF4-FFF2-40B4-BE49-F238E27FC236}">
                            <a16:creationId xmlns:a16="http://schemas.microsoft.com/office/drawing/2014/main" id="{33924192-F533-DBAD-84A5-F680018B06F1}"/>
                          </a:ext>
                        </a:extLst>
                      </p:cNvPr>
                      <p:cNvGrpSpPr>
                        <a:grpSpLocks/>
                      </p:cNvGrpSpPr>
                      <p:nvPr/>
                    </p:nvGrpSpPr>
                    <p:grpSpPr>
                      <a:xfrm>
                        <a:off x="3691709" y="1603375"/>
                        <a:ext cx="4829991" cy="4870450"/>
                        <a:chOff x="3691709" y="1603375"/>
                        <a:chExt cx="4829991" cy="4870450"/>
                      </a:xfrm>
                    </p:grpSpPr>
                    <p:cxnSp>
                      <p:nvCxnSpPr>
                        <p:cNvPr id="1073" name="Straight Connector 1072">
                          <a:extLst>
                            <a:ext uri="{FF2B5EF4-FFF2-40B4-BE49-F238E27FC236}">
                              <a16:creationId xmlns:a16="http://schemas.microsoft.com/office/drawing/2014/main" id="{B0B8965E-E3C9-261D-6071-1F6038E7403A}"/>
                            </a:ext>
                          </a:extLst>
                        </p:cNvPr>
                        <p:cNvCxnSpPr>
                          <a:cxnSpLocks/>
                        </p:cNvCxnSpPr>
                        <p:nvPr/>
                      </p:nvCxnSpPr>
                      <p:spPr>
                        <a:xfrm flipV="1">
                          <a:off x="5467350" y="1681163"/>
                          <a:ext cx="200025" cy="102870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74" name="Straight Connector 1073">
                          <a:extLst>
                            <a:ext uri="{FF2B5EF4-FFF2-40B4-BE49-F238E27FC236}">
                              <a16:creationId xmlns:a16="http://schemas.microsoft.com/office/drawing/2014/main" id="{37D3351D-8016-691C-43FA-9DD809F52078}"/>
                            </a:ext>
                          </a:extLst>
                        </p:cNvPr>
                        <p:cNvCxnSpPr>
                          <a:cxnSpLocks/>
                        </p:cNvCxnSpPr>
                        <p:nvPr/>
                      </p:nvCxnSpPr>
                      <p:spPr>
                        <a:xfrm flipH="1" flipV="1">
                          <a:off x="4521200" y="2422525"/>
                          <a:ext cx="936625" cy="301625"/>
                        </a:xfrm>
                        <a:prstGeom prst="line">
                          <a:avLst/>
                        </a:prstGeom>
                        <a:noFill/>
                        <a:ln w="22225" cap="flat" cmpd="sng" algn="ctr">
                          <a:solidFill>
                            <a:srgbClr val="E6E6E6">
                              <a:lumMod val="90000"/>
                            </a:srgbClr>
                          </a:solidFill>
                          <a:prstDash val="solid"/>
                          <a:headEnd type="none" w="lg" len="med"/>
                          <a:tailEnd type="none" w="lg" len="med"/>
                        </a:ln>
                        <a:effectLst/>
                      </p:spPr>
                    </p:cxnSp>
                    <p:grpSp>
                      <p:nvGrpSpPr>
                        <p:cNvPr id="1075" name="Group 1074">
                          <a:extLst>
                            <a:ext uri="{FF2B5EF4-FFF2-40B4-BE49-F238E27FC236}">
                              <a16:creationId xmlns:a16="http://schemas.microsoft.com/office/drawing/2014/main" id="{AE81D901-09C7-A511-95CA-48FD5EE6FF37}"/>
                            </a:ext>
                          </a:extLst>
                        </p:cNvPr>
                        <p:cNvGrpSpPr>
                          <a:grpSpLocks/>
                        </p:cNvGrpSpPr>
                        <p:nvPr/>
                      </p:nvGrpSpPr>
                      <p:grpSpPr>
                        <a:xfrm>
                          <a:off x="3691709" y="1603375"/>
                          <a:ext cx="4829991" cy="4870450"/>
                          <a:chOff x="3691709" y="1603375"/>
                          <a:chExt cx="4829991" cy="4870450"/>
                        </a:xfrm>
                      </p:grpSpPr>
                      <p:cxnSp>
                        <p:nvCxnSpPr>
                          <p:cNvPr id="1076" name="Straight Connector 1075">
                            <a:extLst>
                              <a:ext uri="{FF2B5EF4-FFF2-40B4-BE49-F238E27FC236}">
                                <a16:creationId xmlns:a16="http://schemas.microsoft.com/office/drawing/2014/main" id="{0555D488-6EA8-5E0B-74BF-E8C6FAF6C455}"/>
                              </a:ext>
                            </a:extLst>
                          </p:cNvPr>
                          <p:cNvCxnSpPr>
                            <a:cxnSpLocks/>
                          </p:cNvCxnSpPr>
                          <p:nvPr/>
                        </p:nvCxnSpPr>
                        <p:spPr>
                          <a:xfrm flipH="1">
                            <a:off x="4521200" y="1968500"/>
                            <a:ext cx="127000" cy="450850"/>
                          </a:xfrm>
                          <a:prstGeom prst="line">
                            <a:avLst/>
                          </a:prstGeom>
                          <a:noFill/>
                          <a:ln w="22225" cap="flat" cmpd="sng" algn="ctr">
                            <a:solidFill>
                              <a:srgbClr val="E6E6E6">
                                <a:lumMod val="90000"/>
                              </a:srgbClr>
                            </a:solidFill>
                            <a:prstDash val="solid"/>
                            <a:headEnd type="none" w="lg" len="med"/>
                            <a:tailEnd type="none" w="lg" len="med"/>
                          </a:ln>
                          <a:effectLst/>
                        </p:spPr>
                      </p:cxnSp>
                      <p:grpSp>
                        <p:nvGrpSpPr>
                          <p:cNvPr id="1077" name="Group 1076">
                            <a:extLst>
                              <a:ext uri="{FF2B5EF4-FFF2-40B4-BE49-F238E27FC236}">
                                <a16:creationId xmlns:a16="http://schemas.microsoft.com/office/drawing/2014/main" id="{9343E8AA-0621-718B-356D-E241350BB703}"/>
                              </a:ext>
                            </a:extLst>
                          </p:cNvPr>
                          <p:cNvGrpSpPr>
                            <a:grpSpLocks/>
                          </p:cNvGrpSpPr>
                          <p:nvPr/>
                        </p:nvGrpSpPr>
                        <p:grpSpPr>
                          <a:xfrm>
                            <a:off x="3691709" y="1603375"/>
                            <a:ext cx="4829991" cy="4870450"/>
                            <a:chOff x="3691709" y="1603375"/>
                            <a:chExt cx="4829991" cy="4870450"/>
                          </a:xfrm>
                        </p:grpSpPr>
                        <p:cxnSp>
                          <p:nvCxnSpPr>
                            <p:cNvPr id="1078" name="Straight Connector 1077">
                              <a:extLst>
                                <a:ext uri="{FF2B5EF4-FFF2-40B4-BE49-F238E27FC236}">
                                  <a16:creationId xmlns:a16="http://schemas.microsoft.com/office/drawing/2014/main" id="{B5D2CAB4-2A64-1E98-744A-8BFB87FBC532}"/>
                                </a:ext>
                              </a:extLst>
                            </p:cNvPr>
                            <p:cNvCxnSpPr>
                              <a:cxnSpLocks/>
                            </p:cNvCxnSpPr>
                            <p:nvPr/>
                          </p:nvCxnSpPr>
                          <p:spPr>
                            <a:xfrm flipH="1" flipV="1">
                              <a:off x="3767693" y="3201335"/>
                              <a:ext cx="466170" cy="432453"/>
                            </a:xfrm>
                            <a:prstGeom prst="line">
                              <a:avLst/>
                            </a:prstGeom>
                            <a:noFill/>
                            <a:ln w="22225" cap="flat" cmpd="sng" algn="ctr">
                              <a:solidFill>
                                <a:srgbClr val="E6E6E6">
                                  <a:lumMod val="90000"/>
                                </a:srgbClr>
                              </a:solidFill>
                              <a:prstDash val="solid"/>
                              <a:headEnd type="none" w="lg" len="med"/>
                              <a:tailEnd type="none" w="lg" len="med"/>
                            </a:ln>
                            <a:effectLst/>
                          </p:spPr>
                        </p:cxnSp>
                        <p:grpSp>
                          <p:nvGrpSpPr>
                            <p:cNvPr id="1079" name="Group 1078">
                              <a:extLst>
                                <a:ext uri="{FF2B5EF4-FFF2-40B4-BE49-F238E27FC236}">
                                  <a16:creationId xmlns:a16="http://schemas.microsoft.com/office/drawing/2014/main" id="{10D505F3-5745-926D-B057-937C9C81EC78}"/>
                                </a:ext>
                              </a:extLst>
                            </p:cNvPr>
                            <p:cNvGrpSpPr>
                              <a:grpSpLocks/>
                            </p:cNvGrpSpPr>
                            <p:nvPr/>
                          </p:nvGrpSpPr>
                          <p:grpSpPr>
                            <a:xfrm>
                              <a:off x="3691709" y="1603375"/>
                              <a:ext cx="4829991" cy="4870450"/>
                              <a:chOff x="3691709" y="1603375"/>
                              <a:chExt cx="4829991" cy="4870450"/>
                            </a:xfrm>
                          </p:grpSpPr>
                          <p:cxnSp>
                            <p:nvCxnSpPr>
                              <p:cNvPr id="1080" name="Straight Connector 1079">
                                <a:extLst>
                                  <a:ext uri="{FF2B5EF4-FFF2-40B4-BE49-F238E27FC236}">
                                    <a16:creationId xmlns:a16="http://schemas.microsoft.com/office/drawing/2014/main" id="{B3F8D23B-63B9-4F76-2246-6FC36E934CBA}"/>
                                  </a:ext>
                                </a:extLst>
                              </p:cNvPr>
                              <p:cNvCxnSpPr>
                                <a:cxnSpLocks/>
                              </p:cNvCxnSpPr>
                              <p:nvPr/>
                            </p:nvCxnSpPr>
                            <p:spPr>
                              <a:xfrm flipH="1" flipV="1">
                                <a:off x="5664200" y="1695450"/>
                                <a:ext cx="1298576" cy="15876"/>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81" name="Straight Connector 1080">
                                <a:extLst>
                                  <a:ext uri="{FF2B5EF4-FFF2-40B4-BE49-F238E27FC236}">
                                    <a16:creationId xmlns:a16="http://schemas.microsoft.com/office/drawing/2014/main" id="{395DCAB1-B193-134E-4300-21B3ED59ADD7}"/>
                                  </a:ext>
                                </a:extLst>
                              </p:cNvPr>
                              <p:cNvCxnSpPr>
                                <a:cxnSpLocks/>
                              </p:cNvCxnSpPr>
                              <p:nvPr/>
                            </p:nvCxnSpPr>
                            <p:spPr>
                              <a:xfrm flipH="1">
                                <a:off x="5667375" y="1603375"/>
                                <a:ext cx="450850" cy="9525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82" name="Straight Connector 1081">
                                <a:extLst>
                                  <a:ext uri="{FF2B5EF4-FFF2-40B4-BE49-F238E27FC236}">
                                    <a16:creationId xmlns:a16="http://schemas.microsoft.com/office/drawing/2014/main" id="{32C6FCE9-BC8E-9B26-41A3-17C635FA9EE9}"/>
                                  </a:ext>
                                </a:extLst>
                              </p:cNvPr>
                              <p:cNvCxnSpPr>
                                <a:cxnSpLocks/>
                              </p:cNvCxnSpPr>
                              <p:nvPr/>
                            </p:nvCxnSpPr>
                            <p:spPr>
                              <a:xfrm flipH="1" flipV="1">
                                <a:off x="6102523" y="1603742"/>
                                <a:ext cx="853902" cy="107583"/>
                              </a:xfrm>
                              <a:prstGeom prst="line">
                                <a:avLst/>
                              </a:prstGeom>
                              <a:noFill/>
                              <a:ln w="22225" cap="flat" cmpd="sng" algn="ctr">
                                <a:solidFill>
                                  <a:srgbClr val="E6E6E6">
                                    <a:lumMod val="90000"/>
                                  </a:srgbClr>
                                </a:solidFill>
                                <a:prstDash val="solid"/>
                                <a:headEnd type="none" w="lg" len="med"/>
                                <a:tailEnd type="none" w="lg" len="med"/>
                              </a:ln>
                              <a:effectLst/>
                            </p:spPr>
                          </p:cxnSp>
                          <p:grpSp>
                            <p:nvGrpSpPr>
                              <p:cNvPr id="1083" name="Group 1082">
                                <a:extLst>
                                  <a:ext uri="{FF2B5EF4-FFF2-40B4-BE49-F238E27FC236}">
                                    <a16:creationId xmlns:a16="http://schemas.microsoft.com/office/drawing/2014/main" id="{4BD217CE-C580-2BD8-C5CA-322835176D5B}"/>
                                  </a:ext>
                                </a:extLst>
                              </p:cNvPr>
                              <p:cNvGrpSpPr>
                                <a:grpSpLocks/>
                              </p:cNvGrpSpPr>
                              <p:nvPr/>
                            </p:nvGrpSpPr>
                            <p:grpSpPr>
                              <a:xfrm>
                                <a:off x="3691709" y="1700213"/>
                                <a:ext cx="4829991" cy="4773612"/>
                                <a:chOff x="3691709" y="1700213"/>
                                <a:chExt cx="4829991" cy="4773612"/>
                              </a:xfrm>
                            </p:grpSpPr>
                            <p:cxnSp>
                              <p:nvCxnSpPr>
                                <p:cNvPr id="1084" name="Straight Connector 1083">
                                  <a:extLst>
                                    <a:ext uri="{FF2B5EF4-FFF2-40B4-BE49-F238E27FC236}">
                                      <a16:creationId xmlns:a16="http://schemas.microsoft.com/office/drawing/2014/main" id="{587A43F3-8F03-8EB4-C14D-5BC5B90DE0F7}"/>
                                    </a:ext>
                                  </a:extLst>
                                </p:cNvPr>
                                <p:cNvCxnSpPr>
                                  <a:cxnSpLocks/>
                                </p:cNvCxnSpPr>
                                <p:nvPr/>
                              </p:nvCxnSpPr>
                              <p:spPr>
                                <a:xfrm flipV="1">
                                  <a:off x="5462588" y="2309813"/>
                                  <a:ext cx="1428750" cy="414337"/>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85" name="Straight Connector 1084">
                                  <a:extLst>
                                    <a:ext uri="{FF2B5EF4-FFF2-40B4-BE49-F238E27FC236}">
                                      <a16:creationId xmlns:a16="http://schemas.microsoft.com/office/drawing/2014/main" id="{8577F652-5D07-6241-D3CF-04264490E2B4}"/>
                                    </a:ext>
                                  </a:extLst>
                                </p:cNvPr>
                                <p:cNvCxnSpPr>
                                  <a:cxnSpLocks/>
                                </p:cNvCxnSpPr>
                                <p:nvPr/>
                              </p:nvCxnSpPr>
                              <p:spPr>
                                <a:xfrm flipV="1">
                                  <a:off x="6553200" y="2309813"/>
                                  <a:ext cx="319088" cy="112395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86" name="Straight Connector 1085">
                                  <a:extLst>
                                    <a:ext uri="{FF2B5EF4-FFF2-40B4-BE49-F238E27FC236}">
                                      <a16:creationId xmlns:a16="http://schemas.microsoft.com/office/drawing/2014/main" id="{76FCFFC0-8EAF-68C3-8D76-5764914EFA7D}"/>
                                    </a:ext>
                                  </a:extLst>
                                </p:cNvPr>
                                <p:cNvCxnSpPr>
                                  <a:cxnSpLocks/>
                                </p:cNvCxnSpPr>
                                <p:nvPr/>
                              </p:nvCxnSpPr>
                              <p:spPr>
                                <a:xfrm flipH="1" flipV="1">
                                  <a:off x="6881813" y="2305050"/>
                                  <a:ext cx="890587" cy="1252538"/>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87" name="Straight Connector 1086">
                                  <a:extLst>
                                    <a:ext uri="{FF2B5EF4-FFF2-40B4-BE49-F238E27FC236}">
                                      <a16:creationId xmlns:a16="http://schemas.microsoft.com/office/drawing/2014/main" id="{D3034A00-770A-9C88-EBAC-A514960A70F1}"/>
                                    </a:ext>
                                  </a:extLst>
                                </p:cNvPr>
                                <p:cNvCxnSpPr>
                                  <a:cxnSpLocks/>
                                </p:cNvCxnSpPr>
                                <p:nvPr/>
                              </p:nvCxnSpPr>
                              <p:spPr>
                                <a:xfrm flipH="1">
                                  <a:off x="7758113" y="2543175"/>
                                  <a:ext cx="276225" cy="1004888"/>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88" name="Straight Connector 1087">
                                  <a:extLst>
                                    <a:ext uri="{FF2B5EF4-FFF2-40B4-BE49-F238E27FC236}">
                                      <a16:creationId xmlns:a16="http://schemas.microsoft.com/office/drawing/2014/main" id="{2C7979D0-A1A2-8E24-9AA9-E187736BA5D5}"/>
                                    </a:ext>
                                  </a:extLst>
                                </p:cNvPr>
                                <p:cNvCxnSpPr>
                                  <a:cxnSpLocks/>
                                </p:cNvCxnSpPr>
                                <p:nvPr/>
                              </p:nvCxnSpPr>
                              <p:spPr>
                                <a:xfrm flipH="1" flipV="1">
                                  <a:off x="6553200" y="3419475"/>
                                  <a:ext cx="1219200" cy="15240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89" name="Straight Connector 1088">
                                  <a:extLst>
                                    <a:ext uri="{FF2B5EF4-FFF2-40B4-BE49-F238E27FC236}">
                                      <a16:creationId xmlns:a16="http://schemas.microsoft.com/office/drawing/2014/main" id="{7AB55766-F53D-9E37-2D40-EC316AF10366}"/>
                                    </a:ext>
                                  </a:extLst>
                                </p:cNvPr>
                                <p:cNvCxnSpPr>
                                  <a:cxnSpLocks/>
                                </p:cNvCxnSpPr>
                                <p:nvPr/>
                              </p:nvCxnSpPr>
                              <p:spPr>
                                <a:xfrm>
                                  <a:off x="6562725" y="3457575"/>
                                  <a:ext cx="323850" cy="128587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90" name="Straight Connector 1089">
                                  <a:extLst>
                                    <a:ext uri="{FF2B5EF4-FFF2-40B4-BE49-F238E27FC236}">
                                      <a16:creationId xmlns:a16="http://schemas.microsoft.com/office/drawing/2014/main" id="{59C40ACC-9BAF-CFC0-D67A-3E3D1866925B}"/>
                                    </a:ext>
                                  </a:extLst>
                                </p:cNvPr>
                                <p:cNvCxnSpPr>
                                  <a:cxnSpLocks/>
                                </p:cNvCxnSpPr>
                                <p:nvPr/>
                              </p:nvCxnSpPr>
                              <p:spPr>
                                <a:xfrm>
                                  <a:off x="6962775" y="1733550"/>
                                  <a:ext cx="604838" cy="37147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91" name="Straight Connector 1090">
                                  <a:extLst>
                                    <a:ext uri="{FF2B5EF4-FFF2-40B4-BE49-F238E27FC236}">
                                      <a16:creationId xmlns:a16="http://schemas.microsoft.com/office/drawing/2014/main" id="{29ED0A83-A80F-0D40-6D47-27B249742478}"/>
                                    </a:ext>
                                  </a:extLst>
                                </p:cNvPr>
                                <p:cNvCxnSpPr>
                                  <a:cxnSpLocks/>
                                </p:cNvCxnSpPr>
                                <p:nvPr/>
                              </p:nvCxnSpPr>
                              <p:spPr>
                                <a:xfrm>
                                  <a:off x="7562850" y="2105025"/>
                                  <a:ext cx="466725" cy="46672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92" name="Straight Connector 1091">
                                  <a:extLst>
                                    <a:ext uri="{FF2B5EF4-FFF2-40B4-BE49-F238E27FC236}">
                                      <a16:creationId xmlns:a16="http://schemas.microsoft.com/office/drawing/2014/main" id="{F97E549D-C64F-8A25-02EE-287AF546390D}"/>
                                    </a:ext>
                                  </a:extLst>
                                </p:cNvPr>
                                <p:cNvCxnSpPr>
                                  <a:cxnSpLocks/>
                                </p:cNvCxnSpPr>
                                <p:nvPr/>
                              </p:nvCxnSpPr>
                              <p:spPr>
                                <a:xfrm>
                                  <a:off x="8015288" y="2562225"/>
                                  <a:ext cx="436562" cy="795338"/>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93" name="Straight Connector 1092">
                                  <a:extLst>
                                    <a:ext uri="{FF2B5EF4-FFF2-40B4-BE49-F238E27FC236}">
                                      <a16:creationId xmlns:a16="http://schemas.microsoft.com/office/drawing/2014/main" id="{1F9BB356-C610-CCFC-88B3-77D3DAF9F6F4}"/>
                                    </a:ext>
                                  </a:extLst>
                                </p:cNvPr>
                                <p:cNvCxnSpPr>
                                  <a:cxnSpLocks/>
                                </p:cNvCxnSpPr>
                                <p:nvPr/>
                              </p:nvCxnSpPr>
                              <p:spPr>
                                <a:xfrm>
                                  <a:off x="8462963" y="3357563"/>
                                  <a:ext cx="38100" cy="47625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94" name="Straight Connector 1093">
                                  <a:extLst>
                                    <a:ext uri="{FF2B5EF4-FFF2-40B4-BE49-F238E27FC236}">
                                      <a16:creationId xmlns:a16="http://schemas.microsoft.com/office/drawing/2014/main" id="{97F725BE-9804-05DE-28E0-161344F52C05}"/>
                                    </a:ext>
                                  </a:extLst>
                                </p:cNvPr>
                                <p:cNvCxnSpPr>
                                  <a:cxnSpLocks/>
                                </p:cNvCxnSpPr>
                                <p:nvPr/>
                              </p:nvCxnSpPr>
                              <p:spPr>
                                <a:xfrm>
                                  <a:off x="8024813" y="2566988"/>
                                  <a:ext cx="476250" cy="126682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95" name="Straight Connector 1094">
                                  <a:extLst>
                                    <a:ext uri="{FF2B5EF4-FFF2-40B4-BE49-F238E27FC236}">
                                      <a16:creationId xmlns:a16="http://schemas.microsoft.com/office/drawing/2014/main" id="{16060287-C7A4-B5B4-8ABF-B70BF5C6F634}"/>
                                    </a:ext>
                                  </a:extLst>
                                </p:cNvPr>
                                <p:cNvCxnSpPr>
                                  <a:cxnSpLocks/>
                                </p:cNvCxnSpPr>
                                <p:nvPr/>
                              </p:nvCxnSpPr>
                              <p:spPr>
                                <a:xfrm>
                                  <a:off x="7767638" y="3552825"/>
                                  <a:ext cx="723900" cy="271463"/>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96" name="Straight Connector 1095">
                                  <a:extLst>
                                    <a:ext uri="{FF2B5EF4-FFF2-40B4-BE49-F238E27FC236}">
                                      <a16:creationId xmlns:a16="http://schemas.microsoft.com/office/drawing/2014/main" id="{B4C80795-C8E3-A1AD-59DF-5B1A316E7DC6}"/>
                                    </a:ext>
                                  </a:extLst>
                                </p:cNvPr>
                                <p:cNvCxnSpPr>
                                  <a:cxnSpLocks/>
                                </p:cNvCxnSpPr>
                                <p:nvPr/>
                              </p:nvCxnSpPr>
                              <p:spPr>
                                <a:xfrm flipH="1" flipV="1">
                                  <a:off x="5657850" y="1700213"/>
                                  <a:ext cx="1247775" cy="61912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97" name="Straight Connector 1096">
                                  <a:extLst>
                                    <a:ext uri="{FF2B5EF4-FFF2-40B4-BE49-F238E27FC236}">
                                      <a16:creationId xmlns:a16="http://schemas.microsoft.com/office/drawing/2014/main" id="{3C71F56B-00AA-36FE-C83B-750E3B1BF42F}"/>
                                    </a:ext>
                                  </a:extLst>
                                </p:cNvPr>
                                <p:cNvCxnSpPr>
                                  <a:cxnSpLocks/>
                                </p:cNvCxnSpPr>
                                <p:nvPr/>
                              </p:nvCxnSpPr>
                              <p:spPr>
                                <a:xfrm flipH="1">
                                  <a:off x="4664075" y="1701800"/>
                                  <a:ext cx="1012825" cy="28257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98" name="Straight Connector 1097">
                                  <a:extLst>
                                    <a:ext uri="{FF2B5EF4-FFF2-40B4-BE49-F238E27FC236}">
                                      <a16:creationId xmlns:a16="http://schemas.microsoft.com/office/drawing/2014/main" id="{001AA5D7-AEF1-5307-273B-5F472016BEC7}"/>
                                    </a:ext>
                                  </a:extLst>
                                </p:cNvPr>
                                <p:cNvCxnSpPr>
                                  <a:cxnSpLocks/>
                                </p:cNvCxnSpPr>
                                <p:nvPr/>
                              </p:nvCxnSpPr>
                              <p:spPr>
                                <a:xfrm flipH="1">
                                  <a:off x="4516941" y="1709740"/>
                                  <a:ext cx="1158875" cy="71120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99" name="Straight Connector 1098">
                                  <a:extLst>
                                    <a:ext uri="{FF2B5EF4-FFF2-40B4-BE49-F238E27FC236}">
                                      <a16:creationId xmlns:a16="http://schemas.microsoft.com/office/drawing/2014/main" id="{8F0B9159-C480-5EB2-493D-CA7BB5A0C25E}"/>
                                    </a:ext>
                                  </a:extLst>
                                </p:cNvPr>
                                <p:cNvCxnSpPr>
                                  <a:cxnSpLocks/>
                                </p:cNvCxnSpPr>
                                <p:nvPr/>
                              </p:nvCxnSpPr>
                              <p:spPr>
                                <a:xfrm flipH="1">
                                  <a:off x="3784600" y="1978025"/>
                                  <a:ext cx="873125" cy="119062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00" name="Straight Connector 1099">
                                  <a:extLst>
                                    <a:ext uri="{FF2B5EF4-FFF2-40B4-BE49-F238E27FC236}">
                                      <a16:creationId xmlns:a16="http://schemas.microsoft.com/office/drawing/2014/main" id="{F6E761A9-FE59-B542-A586-5DFCC0CFB880}"/>
                                    </a:ext>
                                  </a:extLst>
                                </p:cNvPr>
                                <p:cNvCxnSpPr>
                                  <a:cxnSpLocks/>
                                </p:cNvCxnSpPr>
                                <p:nvPr/>
                              </p:nvCxnSpPr>
                              <p:spPr>
                                <a:xfrm flipH="1">
                                  <a:off x="3779044" y="2414588"/>
                                  <a:ext cx="750094" cy="747712"/>
                                </a:xfrm>
                                <a:prstGeom prst="line">
                                  <a:avLst/>
                                </a:prstGeom>
                                <a:noFill/>
                                <a:ln w="22225" cap="flat" cmpd="sng" algn="ctr">
                                  <a:solidFill>
                                    <a:srgbClr val="E6E6E6">
                                      <a:lumMod val="90000"/>
                                    </a:srgbClr>
                                  </a:solidFill>
                                  <a:prstDash val="solid"/>
                                  <a:headEnd type="none" w="lg" len="med"/>
                                  <a:tailEnd type="none" w="lg" len="med"/>
                                </a:ln>
                                <a:effectLst/>
                              </p:spPr>
                            </p:cxnSp>
                            <p:grpSp>
                              <p:nvGrpSpPr>
                                <p:cNvPr id="1101" name="Group 1100">
                                  <a:extLst>
                                    <a:ext uri="{FF2B5EF4-FFF2-40B4-BE49-F238E27FC236}">
                                      <a16:creationId xmlns:a16="http://schemas.microsoft.com/office/drawing/2014/main" id="{2FFB7905-3D3A-CA1B-655B-3D84D0BA85F1}"/>
                                    </a:ext>
                                  </a:extLst>
                                </p:cNvPr>
                                <p:cNvGrpSpPr>
                                  <a:grpSpLocks/>
                                </p:cNvGrpSpPr>
                                <p:nvPr/>
                              </p:nvGrpSpPr>
                              <p:grpSpPr>
                                <a:xfrm>
                                  <a:off x="3691709" y="2397125"/>
                                  <a:ext cx="4829991" cy="4076700"/>
                                  <a:chOff x="3691709" y="2397125"/>
                                  <a:chExt cx="4829991" cy="4076700"/>
                                </a:xfrm>
                              </p:grpSpPr>
                              <p:cxnSp>
                                <p:nvCxnSpPr>
                                  <p:cNvPr id="1102" name="Straight Connector 1101">
                                    <a:extLst>
                                      <a:ext uri="{FF2B5EF4-FFF2-40B4-BE49-F238E27FC236}">
                                        <a16:creationId xmlns:a16="http://schemas.microsoft.com/office/drawing/2014/main" id="{0C53EEB2-8D55-7388-B7C0-0F4194A16D0E}"/>
                                      </a:ext>
                                    </a:extLst>
                                  </p:cNvPr>
                                  <p:cNvCxnSpPr>
                                    <a:cxnSpLocks/>
                                  </p:cNvCxnSpPr>
                                  <p:nvPr/>
                                </p:nvCxnSpPr>
                                <p:spPr>
                                  <a:xfrm>
                                    <a:off x="5467350" y="2738438"/>
                                    <a:ext cx="1095375" cy="700087"/>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03" name="Straight Connector 1102">
                                    <a:extLst>
                                      <a:ext uri="{FF2B5EF4-FFF2-40B4-BE49-F238E27FC236}">
                                        <a16:creationId xmlns:a16="http://schemas.microsoft.com/office/drawing/2014/main" id="{E34F66B2-9C8E-3944-4CE8-225E1AB93D15}"/>
                                      </a:ext>
                                    </a:extLst>
                                  </p:cNvPr>
                                  <p:cNvCxnSpPr>
                                    <a:cxnSpLocks/>
                                  </p:cNvCxnSpPr>
                                  <p:nvPr/>
                                </p:nvCxnSpPr>
                                <p:spPr>
                                  <a:xfrm flipH="1">
                                    <a:off x="5448300" y="3438525"/>
                                    <a:ext cx="1114425" cy="776288"/>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04" name="Straight Connector 1103">
                                    <a:extLst>
                                      <a:ext uri="{FF2B5EF4-FFF2-40B4-BE49-F238E27FC236}">
                                        <a16:creationId xmlns:a16="http://schemas.microsoft.com/office/drawing/2014/main" id="{849F9E62-8198-CECF-58FF-D0CD53D03528}"/>
                                      </a:ext>
                                    </a:extLst>
                                  </p:cNvPr>
                                  <p:cNvCxnSpPr>
                                    <a:cxnSpLocks/>
                                  </p:cNvCxnSpPr>
                                  <p:nvPr/>
                                </p:nvCxnSpPr>
                                <p:spPr>
                                  <a:xfrm flipH="1">
                                    <a:off x="6886575" y="3548063"/>
                                    <a:ext cx="890588" cy="1176337"/>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05" name="Straight Connector 1104">
                                    <a:extLst>
                                      <a:ext uri="{FF2B5EF4-FFF2-40B4-BE49-F238E27FC236}">
                                        <a16:creationId xmlns:a16="http://schemas.microsoft.com/office/drawing/2014/main" id="{2BBC4454-79D8-7BD3-915D-DF45924FE37F}"/>
                                      </a:ext>
                                    </a:extLst>
                                  </p:cNvPr>
                                  <p:cNvCxnSpPr>
                                    <a:cxnSpLocks/>
                                  </p:cNvCxnSpPr>
                                  <p:nvPr/>
                                </p:nvCxnSpPr>
                                <p:spPr>
                                  <a:xfrm>
                                    <a:off x="5453094" y="4208463"/>
                                    <a:ext cx="1447769" cy="525462"/>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06" name="Straight Connector 1105">
                                    <a:extLst>
                                      <a:ext uri="{FF2B5EF4-FFF2-40B4-BE49-F238E27FC236}">
                                        <a16:creationId xmlns:a16="http://schemas.microsoft.com/office/drawing/2014/main" id="{6BC2A9D2-8F94-51C9-C0B9-232171D4C420}"/>
                                      </a:ext>
                                    </a:extLst>
                                  </p:cNvPr>
                                  <p:cNvCxnSpPr>
                                    <a:cxnSpLocks/>
                                  </p:cNvCxnSpPr>
                                  <p:nvPr/>
                                </p:nvCxnSpPr>
                                <p:spPr>
                                  <a:xfrm flipH="1">
                                    <a:off x="5721350" y="4727575"/>
                                    <a:ext cx="1177925" cy="90805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07" name="Straight Connector 1106">
                                    <a:extLst>
                                      <a:ext uri="{FF2B5EF4-FFF2-40B4-BE49-F238E27FC236}">
                                        <a16:creationId xmlns:a16="http://schemas.microsoft.com/office/drawing/2014/main" id="{E47C9D36-7AB1-ECDA-884C-492463D6C03D}"/>
                                      </a:ext>
                                    </a:extLst>
                                  </p:cNvPr>
                                  <p:cNvCxnSpPr>
                                    <a:cxnSpLocks/>
                                  </p:cNvCxnSpPr>
                                  <p:nvPr/>
                                </p:nvCxnSpPr>
                                <p:spPr>
                                  <a:xfrm flipH="1" flipV="1">
                                    <a:off x="6896100" y="4730750"/>
                                    <a:ext cx="1108075" cy="25717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08" name="Straight Connector 1107">
                                    <a:extLst>
                                      <a:ext uri="{FF2B5EF4-FFF2-40B4-BE49-F238E27FC236}">
                                        <a16:creationId xmlns:a16="http://schemas.microsoft.com/office/drawing/2014/main" id="{A6CB814F-AB5F-AA2B-7596-62F75AAD5102}"/>
                                      </a:ext>
                                    </a:extLst>
                                  </p:cNvPr>
                                  <p:cNvCxnSpPr>
                                    <a:cxnSpLocks/>
                                  </p:cNvCxnSpPr>
                                  <p:nvPr/>
                                </p:nvCxnSpPr>
                                <p:spPr>
                                  <a:xfrm flipH="1" flipV="1">
                                    <a:off x="7775575" y="3571875"/>
                                    <a:ext cx="257175" cy="142240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09" name="Straight Connector 1108">
                                    <a:extLst>
                                      <a:ext uri="{FF2B5EF4-FFF2-40B4-BE49-F238E27FC236}">
                                        <a16:creationId xmlns:a16="http://schemas.microsoft.com/office/drawing/2014/main" id="{51F9463D-60B0-7CDA-6F21-72603857A469}"/>
                                      </a:ext>
                                    </a:extLst>
                                  </p:cNvPr>
                                  <p:cNvCxnSpPr>
                                    <a:cxnSpLocks/>
                                  </p:cNvCxnSpPr>
                                  <p:nvPr/>
                                </p:nvCxnSpPr>
                                <p:spPr>
                                  <a:xfrm flipV="1">
                                    <a:off x="8013700" y="3832225"/>
                                    <a:ext cx="508000" cy="117792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10" name="Straight Connector 1109">
                                    <a:extLst>
                                      <a:ext uri="{FF2B5EF4-FFF2-40B4-BE49-F238E27FC236}">
                                        <a16:creationId xmlns:a16="http://schemas.microsoft.com/office/drawing/2014/main" id="{1F7010B5-EA36-55E2-1B43-54E0C203D2B8}"/>
                                      </a:ext>
                                    </a:extLst>
                                  </p:cNvPr>
                                  <p:cNvCxnSpPr>
                                    <a:cxnSpLocks/>
                                  </p:cNvCxnSpPr>
                                  <p:nvPr/>
                                </p:nvCxnSpPr>
                                <p:spPr>
                                  <a:xfrm flipV="1">
                                    <a:off x="8451850" y="3835400"/>
                                    <a:ext cx="60325" cy="105727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11" name="Straight Connector 1110">
                                    <a:extLst>
                                      <a:ext uri="{FF2B5EF4-FFF2-40B4-BE49-F238E27FC236}">
                                        <a16:creationId xmlns:a16="http://schemas.microsoft.com/office/drawing/2014/main" id="{743D7D44-327A-A713-879F-D55AC1290F9D}"/>
                                      </a:ext>
                                    </a:extLst>
                                  </p:cNvPr>
                                  <p:cNvCxnSpPr>
                                    <a:cxnSpLocks/>
                                  </p:cNvCxnSpPr>
                                  <p:nvPr/>
                                </p:nvCxnSpPr>
                                <p:spPr>
                                  <a:xfrm flipV="1">
                                    <a:off x="8020050" y="4876800"/>
                                    <a:ext cx="434975" cy="11430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12" name="Straight Connector 1111">
                                    <a:extLst>
                                      <a:ext uri="{FF2B5EF4-FFF2-40B4-BE49-F238E27FC236}">
                                        <a16:creationId xmlns:a16="http://schemas.microsoft.com/office/drawing/2014/main" id="{AA76C5C1-11A3-C761-7AD4-A53C6442DCC9}"/>
                                      </a:ext>
                                    </a:extLst>
                                  </p:cNvPr>
                                  <p:cNvCxnSpPr>
                                    <a:cxnSpLocks/>
                                  </p:cNvCxnSpPr>
                                  <p:nvPr/>
                                </p:nvCxnSpPr>
                                <p:spPr>
                                  <a:xfrm>
                                    <a:off x="6905625" y="4721225"/>
                                    <a:ext cx="82550" cy="114935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13" name="Straight Connector 1112">
                                    <a:extLst>
                                      <a:ext uri="{FF2B5EF4-FFF2-40B4-BE49-F238E27FC236}">
                                        <a16:creationId xmlns:a16="http://schemas.microsoft.com/office/drawing/2014/main" id="{44ABCDBD-A08F-75A9-41D3-72068F1DB801}"/>
                                      </a:ext>
                                    </a:extLst>
                                  </p:cNvPr>
                                  <p:cNvCxnSpPr>
                                    <a:cxnSpLocks/>
                                  </p:cNvCxnSpPr>
                                  <p:nvPr/>
                                </p:nvCxnSpPr>
                                <p:spPr>
                                  <a:xfrm flipH="1">
                                    <a:off x="6988175" y="4987925"/>
                                    <a:ext cx="1047750" cy="86042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14" name="Straight Connector 1113">
                                    <a:extLst>
                                      <a:ext uri="{FF2B5EF4-FFF2-40B4-BE49-F238E27FC236}">
                                        <a16:creationId xmlns:a16="http://schemas.microsoft.com/office/drawing/2014/main" id="{5230BBC4-6F8A-0AF2-770F-73E71272F36D}"/>
                                      </a:ext>
                                    </a:extLst>
                                  </p:cNvPr>
                                  <p:cNvCxnSpPr>
                                    <a:cxnSpLocks/>
                                  </p:cNvCxnSpPr>
                                  <p:nvPr/>
                                </p:nvCxnSpPr>
                                <p:spPr>
                                  <a:xfrm flipH="1">
                                    <a:off x="7553325" y="4873023"/>
                                    <a:ext cx="901700" cy="1165827"/>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15" name="Straight Connector 1114">
                                    <a:extLst>
                                      <a:ext uri="{FF2B5EF4-FFF2-40B4-BE49-F238E27FC236}">
                                        <a16:creationId xmlns:a16="http://schemas.microsoft.com/office/drawing/2014/main" id="{A0FE2215-74CB-DEFC-4838-7A7E1CFB1624}"/>
                                      </a:ext>
                                    </a:extLst>
                                  </p:cNvPr>
                                  <p:cNvCxnSpPr>
                                    <a:cxnSpLocks/>
                                  </p:cNvCxnSpPr>
                                  <p:nvPr/>
                                </p:nvCxnSpPr>
                                <p:spPr>
                                  <a:xfrm flipH="1">
                                    <a:off x="7562850" y="4994275"/>
                                    <a:ext cx="457200" cy="104457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16" name="Straight Connector 1115">
                                    <a:extLst>
                                      <a:ext uri="{FF2B5EF4-FFF2-40B4-BE49-F238E27FC236}">
                                        <a16:creationId xmlns:a16="http://schemas.microsoft.com/office/drawing/2014/main" id="{C2C68D93-AB15-C41E-69AD-CBC8E258F7B1}"/>
                                      </a:ext>
                                    </a:extLst>
                                  </p:cNvPr>
                                  <p:cNvCxnSpPr>
                                    <a:cxnSpLocks/>
                                  </p:cNvCxnSpPr>
                                  <p:nvPr/>
                                </p:nvCxnSpPr>
                                <p:spPr>
                                  <a:xfrm flipH="1">
                                    <a:off x="6102350" y="6369050"/>
                                    <a:ext cx="447675" cy="10477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17" name="Straight Connector 1116">
                                    <a:extLst>
                                      <a:ext uri="{FF2B5EF4-FFF2-40B4-BE49-F238E27FC236}">
                                        <a16:creationId xmlns:a16="http://schemas.microsoft.com/office/drawing/2014/main" id="{557BF16A-F2B5-E339-773B-DBFC40F4EF24}"/>
                                      </a:ext>
                                    </a:extLst>
                                  </p:cNvPr>
                                  <p:cNvCxnSpPr>
                                    <a:cxnSpLocks/>
                                  </p:cNvCxnSpPr>
                                  <p:nvPr/>
                                </p:nvCxnSpPr>
                                <p:spPr>
                                  <a:xfrm flipH="1">
                                    <a:off x="6529474" y="6026150"/>
                                    <a:ext cx="1039726" cy="342900"/>
                                  </a:xfrm>
                                  <a:prstGeom prst="line">
                                    <a:avLst/>
                                  </a:prstGeom>
                                  <a:noFill/>
                                  <a:ln w="22225" cap="flat" cmpd="sng" algn="ctr">
                                    <a:solidFill>
                                      <a:srgbClr val="E6E6E6">
                                        <a:lumMod val="90000"/>
                                      </a:srgbClr>
                                    </a:solidFill>
                                    <a:prstDash val="solid"/>
                                    <a:headEnd type="none" w="lg" len="med"/>
                                    <a:tailEnd type="none" w="lg" len="med"/>
                                  </a:ln>
                                  <a:effectLst/>
                                </p:spPr>
                              </p:cxnSp>
                              <p:grpSp>
                                <p:nvGrpSpPr>
                                  <p:cNvPr id="1118" name="Group 1117">
                                    <a:extLst>
                                      <a:ext uri="{FF2B5EF4-FFF2-40B4-BE49-F238E27FC236}">
                                        <a16:creationId xmlns:a16="http://schemas.microsoft.com/office/drawing/2014/main" id="{7B01176E-3FFE-F7BB-933A-2A525BE01A1E}"/>
                                      </a:ext>
                                    </a:extLst>
                                  </p:cNvPr>
                                  <p:cNvGrpSpPr>
                                    <a:grpSpLocks/>
                                  </p:cNvGrpSpPr>
                                  <p:nvPr/>
                                </p:nvGrpSpPr>
                                <p:grpSpPr>
                                  <a:xfrm>
                                    <a:off x="3691709" y="2397125"/>
                                    <a:ext cx="2035991" cy="3575050"/>
                                    <a:chOff x="3691709" y="2397125"/>
                                    <a:chExt cx="2035991" cy="3575050"/>
                                  </a:xfrm>
                                </p:grpSpPr>
                                <p:cxnSp>
                                  <p:nvCxnSpPr>
                                    <p:cNvPr id="1122" name="Straight Connector 1121">
                                      <a:extLst>
                                        <a:ext uri="{FF2B5EF4-FFF2-40B4-BE49-F238E27FC236}">
                                          <a16:creationId xmlns:a16="http://schemas.microsoft.com/office/drawing/2014/main" id="{6978F6A7-EE7F-E628-3AD1-8FAD70C857BE}"/>
                                        </a:ext>
                                      </a:extLst>
                                    </p:cNvPr>
                                    <p:cNvCxnSpPr>
                                      <a:cxnSpLocks/>
                                    </p:cNvCxnSpPr>
                                    <p:nvPr/>
                                  </p:nvCxnSpPr>
                                  <p:spPr>
                                    <a:xfrm flipH="1">
                                      <a:off x="4225925" y="2727325"/>
                                      <a:ext cx="1231900" cy="91122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23" name="Straight Connector 1122">
                                      <a:extLst>
                                        <a:ext uri="{FF2B5EF4-FFF2-40B4-BE49-F238E27FC236}">
                                          <a16:creationId xmlns:a16="http://schemas.microsoft.com/office/drawing/2014/main" id="{24D8BB67-0182-9DF6-830C-978C6E2303F2}"/>
                                        </a:ext>
                                      </a:extLst>
                                    </p:cNvPr>
                                    <p:cNvCxnSpPr>
                                      <a:cxnSpLocks/>
                                    </p:cNvCxnSpPr>
                                    <p:nvPr/>
                                  </p:nvCxnSpPr>
                                  <p:spPr>
                                    <a:xfrm flipH="1">
                                      <a:off x="4225925" y="2397125"/>
                                      <a:ext cx="298450" cy="124142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24" name="Straight Connector 1123">
                                      <a:extLst>
                                        <a:ext uri="{FF2B5EF4-FFF2-40B4-BE49-F238E27FC236}">
                                          <a16:creationId xmlns:a16="http://schemas.microsoft.com/office/drawing/2014/main" id="{DA0CC038-9ABA-0A60-3BA5-E7E39C91848C}"/>
                                        </a:ext>
                                      </a:extLst>
                                    </p:cNvPr>
                                    <p:cNvCxnSpPr>
                                      <a:cxnSpLocks/>
                                    </p:cNvCxnSpPr>
                                    <p:nvPr/>
                                  </p:nvCxnSpPr>
                                  <p:spPr>
                                    <a:xfrm flipH="1" flipV="1">
                                      <a:off x="4225925" y="3625197"/>
                                      <a:ext cx="1231900" cy="608666"/>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25" name="Straight Connector 1124">
                                      <a:extLst>
                                        <a:ext uri="{FF2B5EF4-FFF2-40B4-BE49-F238E27FC236}">
                                          <a16:creationId xmlns:a16="http://schemas.microsoft.com/office/drawing/2014/main" id="{B3ABE8CF-F5DA-AA25-BFA8-EC5C174E81A3}"/>
                                        </a:ext>
                                      </a:extLst>
                                    </p:cNvPr>
                                    <p:cNvCxnSpPr>
                                      <a:cxnSpLocks/>
                                    </p:cNvCxnSpPr>
                                    <p:nvPr/>
                                  </p:nvCxnSpPr>
                                  <p:spPr>
                                    <a:xfrm flipH="1" flipV="1">
                                      <a:off x="4233863" y="3631406"/>
                                      <a:ext cx="296862" cy="1356519"/>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26" name="Straight Connector 1125">
                                      <a:extLst>
                                        <a:ext uri="{FF2B5EF4-FFF2-40B4-BE49-F238E27FC236}">
                                          <a16:creationId xmlns:a16="http://schemas.microsoft.com/office/drawing/2014/main" id="{0B35D308-F699-7C76-4B1B-CB08ED4C8404}"/>
                                        </a:ext>
                                      </a:extLst>
                                    </p:cNvPr>
                                    <p:cNvCxnSpPr>
                                      <a:cxnSpLocks/>
                                    </p:cNvCxnSpPr>
                                    <p:nvPr/>
                                  </p:nvCxnSpPr>
                                  <p:spPr>
                                    <a:xfrm flipV="1">
                                      <a:off x="4530725" y="4210050"/>
                                      <a:ext cx="936625" cy="77152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27" name="Straight Connector 1126">
                                      <a:extLst>
                                        <a:ext uri="{FF2B5EF4-FFF2-40B4-BE49-F238E27FC236}">
                                          <a16:creationId xmlns:a16="http://schemas.microsoft.com/office/drawing/2014/main" id="{99EAF51F-F5B7-A470-1AC5-8E2A912FB8D1}"/>
                                        </a:ext>
                                      </a:extLst>
                                    </p:cNvPr>
                                    <p:cNvCxnSpPr>
                                      <a:cxnSpLocks/>
                                    </p:cNvCxnSpPr>
                                    <p:nvPr/>
                                  </p:nvCxnSpPr>
                                  <p:spPr>
                                    <a:xfrm flipV="1">
                                      <a:off x="3752849" y="3616325"/>
                                      <a:ext cx="479426" cy="1092154"/>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28" name="Straight Connector 1127">
                                      <a:extLst>
                                        <a:ext uri="{FF2B5EF4-FFF2-40B4-BE49-F238E27FC236}">
                                          <a16:creationId xmlns:a16="http://schemas.microsoft.com/office/drawing/2014/main" id="{DAB78ADA-2918-F60D-B324-9027A5D81686}"/>
                                        </a:ext>
                                      </a:extLst>
                                    </p:cNvPr>
                                    <p:cNvCxnSpPr>
                                      <a:cxnSpLocks/>
                                    </p:cNvCxnSpPr>
                                    <p:nvPr/>
                                  </p:nvCxnSpPr>
                                  <p:spPr>
                                    <a:xfrm>
                                      <a:off x="3759200" y="4702175"/>
                                      <a:ext cx="790575" cy="27940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29" name="Straight Connector 1128">
                                      <a:extLst>
                                        <a:ext uri="{FF2B5EF4-FFF2-40B4-BE49-F238E27FC236}">
                                          <a16:creationId xmlns:a16="http://schemas.microsoft.com/office/drawing/2014/main" id="{A04AD818-D27B-FC0F-95F5-205F1DF4A9B5}"/>
                                        </a:ext>
                                      </a:extLst>
                                    </p:cNvPr>
                                    <p:cNvCxnSpPr>
                                      <a:cxnSpLocks/>
                                    </p:cNvCxnSpPr>
                                    <p:nvPr/>
                                  </p:nvCxnSpPr>
                                  <p:spPr>
                                    <a:xfrm flipH="1">
                                      <a:off x="3692525" y="3192557"/>
                                      <a:ext cx="54325" cy="1017493"/>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30" name="Straight Connector 1129">
                                      <a:extLst>
                                        <a:ext uri="{FF2B5EF4-FFF2-40B4-BE49-F238E27FC236}">
                                          <a16:creationId xmlns:a16="http://schemas.microsoft.com/office/drawing/2014/main" id="{745153D3-9DFD-741A-3047-957C434FAA53}"/>
                                        </a:ext>
                                      </a:extLst>
                                    </p:cNvPr>
                                    <p:cNvCxnSpPr>
                                      <a:cxnSpLocks/>
                                    </p:cNvCxnSpPr>
                                    <p:nvPr/>
                                  </p:nvCxnSpPr>
                                  <p:spPr>
                                    <a:xfrm>
                                      <a:off x="3691709" y="4196300"/>
                                      <a:ext cx="57966" cy="51222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31" name="Straight Connector 1130">
                                      <a:extLst>
                                        <a:ext uri="{FF2B5EF4-FFF2-40B4-BE49-F238E27FC236}">
                                          <a16:creationId xmlns:a16="http://schemas.microsoft.com/office/drawing/2014/main" id="{A2F26E39-5F59-E240-7FDF-5F5B39111187}"/>
                                        </a:ext>
                                      </a:extLst>
                                    </p:cNvPr>
                                    <p:cNvCxnSpPr>
                                      <a:cxnSpLocks/>
                                    </p:cNvCxnSpPr>
                                    <p:nvPr/>
                                  </p:nvCxnSpPr>
                                  <p:spPr>
                                    <a:xfrm flipH="1">
                                      <a:off x="3759200" y="3151932"/>
                                      <a:ext cx="1938" cy="1537543"/>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32" name="Straight Connector 1131">
                                      <a:extLst>
                                        <a:ext uri="{FF2B5EF4-FFF2-40B4-BE49-F238E27FC236}">
                                          <a16:creationId xmlns:a16="http://schemas.microsoft.com/office/drawing/2014/main" id="{CF8AC4C4-77A3-74DB-2761-8F02EDC2299A}"/>
                                        </a:ext>
                                      </a:extLst>
                                    </p:cNvPr>
                                    <p:cNvCxnSpPr>
                                      <a:cxnSpLocks/>
                                    </p:cNvCxnSpPr>
                                    <p:nvPr/>
                                  </p:nvCxnSpPr>
                                  <p:spPr>
                                    <a:xfrm flipH="1" flipV="1">
                                      <a:off x="4540250" y="4984750"/>
                                      <a:ext cx="1187450" cy="65722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33" name="Straight Connector 1132">
                                      <a:extLst>
                                        <a:ext uri="{FF2B5EF4-FFF2-40B4-BE49-F238E27FC236}">
                                          <a16:creationId xmlns:a16="http://schemas.microsoft.com/office/drawing/2014/main" id="{E2FC5BEA-E7CE-D301-BACE-B05A5C3E6B0D}"/>
                                        </a:ext>
                                      </a:extLst>
                                    </p:cNvPr>
                                    <p:cNvCxnSpPr>
                                      <a:cxnSpLocks/>
                                    </p:cNvCxnSpPr>
                                    <p:nvPr/>
                                  </p:nvCxnSpPr>
                                  <p:spPr>
                                    <a:xfrm flipH="1" flipV="1">
                                      <a:off x="4521200" y="4972050"/>
                                      <a:ext cx="146050" cy="100012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34" name="Straight Connector 1133">
                                      <a:extLst>
                                        <a:ext uri="{FF2B5EF4-FFF2-40B4-BE49-F238E27FC236}">
                                          <a16:creationId xmlns:a16="http://schemas.microsoft.com/office/drawing/2014/main" id="{94BE7744-65AA-2865-8E08-EBA9DAE85C22}"/>
                                        </a:ext>
                                      </a:extLst>
                                    </p:cNvPr>
                                    <p:cNvCxnSpPr>
                                      <a:cxnSpLocks/>
                                    </p:cNvCxnSpPr>
                                    <p:nvPr/>
                                  </p:nvCxnSpPr>
                                  <p:spPr>
                                    <a:xfrm flipH="1" flipV="1">
                                      <a:off x="3756675" y="4689475"/>
                                      <a:ext cx="415275" cy="82867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35" name="Straight Connector 1134">
                                      <a:extLst>
                                        <a:ext uri="{FF2B5EF4-FFF2-40B4-BE49-F238E27FC236}">
                                          <a16:creationId xmlns:a16="http://schemas.microsoft.com/office/drawing/2014/main" id="{D35DF1EE-C674-AB3A-B0F7-A6F515D52134}"/>
                                        </a:ext>
                                      </a:extLst>
                                    </p:cNvPr>
                                    <p:cNvCxnSpPr>
                                      <a:cxnSpLocks/>
                                    </p:cNvCxnSpPr>
                                    <p:nvPr/>
                                  </p:nvCxnSpPr>
                                  <p:spPr>
                                    <a:xfrm flipH="1" flipV="1">
                                      <a:off x="4156726" y="5499716"/>
                                      <a:ext cx="504174" cy="450234"/>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36" name="Straight Connector 1135">
                                      <a:extLst>
                                        <a:ext uri="{FF2B5EF4-FFF2-40B4-BE49-F238E27FC236}">
                                          <a16:creationId xmlns:a16="http://schemas.microsoft.com/office/drawing/2014/main" id="{634331DC-0434-8EF1-BB6D-3776F7BC11E7}"/>
                                        </a:ext>
                                      </a:extLst>
                                    </p:cNvPr>
                                    <p:cNvCxnSpPr>
                                      <a:cxnSpLocks/>
                                    </p:cNvCxnSpPr>
                                    <p:nvPr/>
                                  </p:nvCxnSpPr>
                                  <p:spPr>
                                    <a:xfrm flipH="1" flipV="1">
                                      <a:off x="3749675" y="4690045"/>
                                      <a:ext cx="930275" cy="1272605"/>
                                    </a:xfrm>
                                    <a:prstGeom prst="line">
                                      <a:avLst/>
                                    </a:prstGeom>
                                    <a:noFill/>
                                    <a:ln w="22225" cap="flat" cmpd="sng" algn="ctr">
                                      <a:solidFill>
                                        <a:srgbClr val="E6E6E6">
                                          <a:lumMod val="90000"/>
                                        </a:srgbClr>
                                      </a:solidFill>
                                      <a:prstDash val="solid"/>
                                      <a:headEnd type="none" w="lg" len="med"/>
                                      <a:tailEnd type="none" w="lg" len="med"/>
                                    </a:ln>
                                    <a:effectLst/>
                                  </p:spPr>
                                </p:cxnSp>
                              </p:grpSp>
                              <p:cxnSp>
                                <p:nvCxnSpPr>
                                  <p:cNvPr id="1119" name="Straight Connector 1118">
                                    <a:extLst>
                                      <a:ext uri="{FF2B5EF4-FFF2-40B4-BE49-F238E27FC236}">
                                        <a16:creationId xmlns:a16="http://schemas.microsoft.com/office/drawing/2014/main" id="{C0AD9B58-03F7-94ED-7794-39526460AD3F}"/>
                                      </a:ext>
                                    </a:extLst>
                                  </p:cNvPr>
                                  <p:cNvCxnSpPr>
                                    <a:cxnSpLocks/>
                                  </p:cNvCxnSpPr>
                                  <p:nvPr/>
                                </p:nvCxnSpPr>
                                <p:spPr>
                                  <a:xfrm flipH="1" flipV="1">
                                    <a:off x="4650121" y="5939098"/>
                                    <a:ext cx="594979" cy="407727"/>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20" name="Straight Connector 1119">
                                    <a:extLst>
                                      <a:ext uri="{FF2B5EF4-FFF2-40B4-BE49-F238E27FC236}">
                                        <a16:creationId xmlns:a16="http://schemas.microsoft.com/office/drawing/2014/main" id="{BBC8E104-1798-3456-E9FA-DC3DEC55B939}"/>
                                      </a:ext>
                                    </a:extLst>
                                  </p:cNvPr>
                                  <p:cNvCxnSpPr>
                                    <a:cxnSpLocks/>
                                  </p:cNvCxnSpPr>
                                  <p:nvPr/>
                                </p:nvCxnSpPr>
                                <p:spPr>
                                  <a:xfrm flipH="1" flipV="1">
                                    <a:off x="4673600" y="5959475"/>
                                    <a:ext cx="1444625" cy="50800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21" name="Straight Connector 1120">
                                    <a:extLst>
                                      <a:ext uri="{FF2B5EF4-FFF2-40B4-BE49-F238E27FC236}">
                                        <a16:creationId xmlns:a16="http://schemas.microsoft.com/office/drawing/2014/main" id="{7673506C-9978-C0CD-52B1-0CCD0A693315}"/>
                                      </a:ext>
                                    </a:extLst>
                                  </p:cNvPr>
                                  <p:cNvCxnSpPr>
                                    <a:cxnSpLocks/>
                                  </p:cNvCxnSpPr>
                                  <p:nvPr/>
                                </p:nvCxnSpPr>
                                <p:spPr>
                                  <a:xfrm flipH="1" flipV="1">
                                    <a:off x="5228589" y="6336290"/>
                                    <a:ext cx="889636" cy="124835"/>
                                  </a:xfrm>
                                  <a:prstGeom prst="line">
                                    <a:avLst/>
                                  </a:prstGeom>
                                  <a:noFill/>
                                  <a:ln w="22225" cap="flat" cmpd="sng" algn="ctr">
                                    <a:solidFill>
                                      <a:srgbClr val="E6E6E6">
                                        <a:lumMod val="90000"/>
                                      </a:srgbClr>
                                    </a:solidFill>
                                    <a:prstDash val="solid"/>
                                    <a:headEnd type="none" w="lg" len="med"/>
                                    <a:tailEnd type="none" w="lg" len="med"/>
                                  </a:ln>
                                  <a:effectLst/>
                                </p:spPr>
                              </p:cxnSp>
                            </p:grpSp>
                          </p:grpSp>
                        </p:grpSp>
                      </p:grpSp>
                    </p:grpSp>
                  </p:grpSp>
                </p:grpSp>
              </p:grpSp>
            </p:grpSp>
            <p:cxnSp>
              <p:nvCxnSpPr>
                <p:cNvPr id="119" name="Straight Connector 118">
                  <a:extLst>
                    <a:ext uri="{FF2B5EF4-FFF2-40B4-BE49-F238E27FC236}">
                      <a16:creationId xmlns:a16="http://schemas.microsoft.com/office/drawing/2014/main" id="{D30A1546-B0D5-4135-2282-251E4B2DA555}"/>
                    </a:ext>
                  </a:extLst>
                </p:cNvPr>
                <p:cNvCxnSpPr>
                  <a:cxnSpLocks/>
                </p:cNvCxnSpPr>
                <p:nvPr/>
              </p:nvCxnSpPr>
              <p:spPr>
                <a:xfrm flipH="1">
                  <a:off x="5821711" y="5452671"/>
                  <a:ext cx="851467" cy="594037"/>
                </a:xfrm>
                <a:prstGeom prst="line">
                  <a:avLst/>
                </a:prstGeom>
                <a:noFill/>
                <a:ln w="28575" cap="flat" cmpd="sng" algn="ctr">
                  <a:solidFill>
                    <a:srgbClr val="E6E6E6">
                      <a:lumMod val="90000"/>
                    </a:srgbClr>
                  </a:solidFill>
                  <a:prstDash val="solid"/>
                  <a:headEnd type="none" w="lg" len="med"/>
                  <a:tailEnd type="none" w="lg" len="med"/>
                </a:ln>
                <a:effectLst/>
              </p:spPr>
            </p:cxnSp>
            <p:sp>
              <p:nvSpPr>
                <p:cNvPr id="120" name="Oval 119">
                  <a:extLst>
                    <a:ext uri="{FF2B5EF4-FFF2-40B4-BE49-F238E27FC236}">
                      <a16:creationId xmlns:a16="http://schemas.microsoft.com/office/drawing/2014/main" id="{A5F21C3E-ECB6-85EB-4C52-51F7DE76296D}"/>
                    </a:ext>
                  </a:extLst>
                </p:cNvPr>
                <p:cNvSpPr/>
                <p:nvPr/>
              </p:nvSpPr>
              <p:spPr bwMode="auto">
                <a:xfrm>
                  <a:off x="5080383" y="3806633"/>
                  <a:ext cx="138670" cy="135294"/>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1" name="Oval 120">
                  <a:extLst>
                    <a:ext uri="{FF2B5EF4-FFF2-40B4-BE49-F238E27FC236}">
                      <a16:creationId xmlns:a16="http://schemas.microsoft.com/office/drawing/2014/main" id="{343141C5-D6D7-09EE-C496-C971C87559FB}"/>
                    </a:ext>
                  </a:extLst>
                </p:cNvPr>
                <p:cNvSpPr/>
                <p:nvPr/>
              </p:nvSpPr>
              <p:spPr bwMode="auto">
                <a:xfrm>
                  <a:off x="6593099" y="5401683"/>
                  <a:ext cx="138670" cy="13529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2" name="Oval 121">
                  <a:extLst>
                    <a:ext uri="{FF2B5EF4-FFF2-40B4-BE49-F238E27FC236}">
                      <a16:creationId xmlns:a16="http://schemas.microsoft.com/office/drawing/2014/main" id="{D11EDC34-A429-6446-EC3B-94FC4991E3B9}"/>
                    </a:ext>
                  </a:extLst>
                </p:cNvPr>
                <p:cNvSpPr/>
                <p:nvPr/>
              </p:nvSpPr>
              <p:spPr bwMode="auto">
                <a:xfrm>
                  <a:off x="3396778" y="4271625"/>
                  <a:ext cx="138670" cy="135294"/>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3" name="Oval 122">
                  <a:extLst>
                    <a:ext uri="{FF2B5EF4-FFF2-40B4-BE49-F238E27FC236}">
                      <a16:creationId xmlns:a16="http://schemas.microsoft.com/office/drawing/2014/main" id="{B86269E5-265B-D0B5-94CA-C81C2D3D8D2D}"/>
                    </a:ext>
                  </a:extLst>
                </p:cNvPr>
                <p:cNvSpPr/>
                <p:nvPr/>
              </p:nvSpPr>
              <p:spPr bwMode="auto">
                <a:xfrm>
                  <a:off x="4143639" y="2060909"/>
                  <a:ext cx="138670" cy="135294"/>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9608F2FB-BC20-114B-8134-71A36F763060}"/>
                    </a:ext>
                  </a:extLst>
                </p:cNvPr>
                <p:cNvSpPr/>
                <p:nvPr/>
              </p:nvSpPr>
              <p:spPr bwMode="auto">
                <a:xfrm>
                  <a:off x="6504488" y="1949757"/>
                  <a:ext cx="138670" cy="13529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A52E9178-996E-9300-6668-52424E022378}"/>
                    </a:ext>
                  </a:extLst>
                </p:cNvPr>
                <p:cNvSpPr/>
                <p:nvPr/>
              </p:nvSpPr>
              <p:spPr bwMode="auto">
                <a:xfrm>
                  <a:off x="8112141" y="3419450"/>
                  <a:ext cx="138670" cy="13529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34291BA4-C076-8B24-7CEA-BCAE52393F1A}"/>
                    </a:ext>
                  </a:extLst>
                </p:cNvPr>
                <p:cNvSpPr/>
                <p:nvPr/>
              </p:nvSpPr>
              <p:spPr bwMode="auto">
                <a:xfrm>
                  <a:off x="7631111" y="4555682"/>
                  <a:ext cx="138670" cy="135294"/>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47051504-6184-DE51-CF9A-0AB25408CBE9}"/>
                    </a:ext>
                  </a:extLst>
                </p:cNvPr>
                <p:cNvSpPr/>
                <p:nvPr/>
              </p:nvSpPr>
              <p:spPr bwMode="auto">
                <a:xfrm>
                  <a:off x="8055177" y="4432179"/>
                  <a:ext cx="138670" cy="135294"/>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24" name="Oval 1023">
                  <a:extLst>
                    <a:ext uri="{FF2B5EF4-FFF2-40B4-BE49-F238E27FC236}">
                      <a16:creationId xmlns:a16="http://schemas.microsoft.com/office/drawing/2014/main" id="{E23483E7-65E8-789D-FE0F-5AFD45C21ECE}"/>
                    </a:ext>
                  </a:extLst>
                </p:cNvPr>
                <p:cNvSpPr/>
                <p:nvPr/>
              </p:nvSpPr>
              <p:spPr bwMode="auto">
                <a:xfrm>
                  <a:off x="5726581" y="5982149"/>
                  <a:ext cx="138670" cy="13529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25" name="Oval 1024">
                  <a:extLst>
                    <a:ext uri="{FF2B5EF4-FFF2-40B4-BE49-F238E27FC236}">
                      <a16:creationId xmlns:a16="http://schemas.microsoft.com/office/drawing/2014/main" id="{76EBF673-3A47-DCC2-8DE3-09FAF5B074FE}"/>
                    </a:ext>
                  </a:extLst>
                </p:cNvPr>
                <p:cNvSpPr/>
                <p:nvPr/>
              </p:nvSpPr>
              <p:spPr bwMode="auto">
                <a:xfrm>
                  <a:off x="4276557" y="5488137"/>
                  <a:ext cx="138670" cy="135294"/>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27" name="Oval 1026">
                  <a:extLst>
                    <a:ext uri="{FF2B5EF4-FFF2-40B4-BE49-F238E27FC236}">
                      <a16:creationId xmlns:a16="http://schemas.microsoft.com/office/drawing/2014/main" id="{CA48ABE5-C176-0D99-BD10-EA82ECD9F1CD}"/>
                    </a:ext>
                  </a:extLst>
                </p:cNvPr>
                <p:cNvSpPr/>
                <p:nvPr/>
              </p:nvSpPr>
              <p:spPr bwMode="auto">
                <a:xfrm>
                  <a:off x="3803664" y="5069158"/>
                  <a:ext cx="91440" cy="9019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28" name="Oval 1027">
                  <a:extLst>
                    <a:ext uri="{FF2B5EF4-FFF2-40B4-BE49-F238E27FC236}">
                      <a16:creationId xmlns:a16="http://schemas.microsoft.com/office/drawing/2014/main" id="{7D8B51E5-3B8E-68CF-436D-22F06ACFC0AA}"/>
                    </a:ext>
                  </a:extLst>
                </p:cNvPr>
                <p:cNvSpPr/>
                <p:nvPr/>
              </p:nvSpPr>
              <p:spPr bwMode="auto">
                <a:xfrm>
                  <a:off x="4869512" y="5878669"/>
                  <a:ext cx="91440" cy="90196"/>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29" name="Oval 1028">
                  <a:extLst>
                    <a:ext uri="{FF2B5EF4-FFF2-40B4-BE49-F238E27FC236}">
                      <a16:creationId xmlns:a16="http://schemas.microsoft.com/office/drawing/2014/main" id="{AF83B4CB-5B00-B864-966C-D62B36A363A2}"/>
                    </a:ext>
                  </a:extLst>
                </p:cNvPr>
                <p:cNvSpPr/>
                <p:nvPr/>
              </p:nvSpPr>
              <p:spPr bwMode="auto">
                <a:xfrm>
                  <a:off x="6173358" y="5912072"/>
                  <a:ext cx="91440" cy="90196"/>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30" name="Oval 1029">
                  <a:extLst>
                    <a:ext uri="{FF2B5EF4-FFF2-40B4-BE49-F238E27FC236}">
                      <a16:creationId xmlns:a16="http://schemas.microsoft.com/office/drawing/2014/main" id="{649FC596-6750-5518-9728-98D27BE05B60}"/>
                    </a:ext>
                  </a:extLst>
                </p:cNvPr>
                <p:cNvSpPr/>
                <p:nvPr/>
              </p:nvSpPr>
              <p:spPr bwMode="auto">
                <a:xfrm>
                  <a:off x="8087974" y="2984599"/>
                  <a:ext cx="91440" cy="90196"/>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31" name="Oval 1030">
                  <a:extLst>
                    <a:ext uri="{FF2B5EF4-FFF2-40B4-BE49-F238E27FC236}">
                      <a16:creationId xmlns:a16="http://schemas.microsoft.com/office/drawing/2014/main" id="{A36EDD00-4881-061D-2CF6-D081D56748E9}"/>
                    </a:ext>
                  </a:extLst>
                </p:cNvPr>
                <p:cNvSpPr/>
                <p:nvPr/>
              </p:nvSpPr>
              <p:spPr bwMode="auto">
                <a:xfrm>
                  <a:off x="3341620" y="3803247"/>
                  <a:ext cx="91440" cy="9019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32" name="Oval 1031">
                  <a:extLst>
                    <a:ext uri="{FF2B5EF4-FFF2-40B4-BE49-F238E27FC236}">
                      <a16:creationId xmlns:a16="http://schemas.microsoft.com/office/drawing/2014/main" id="{87366E99-D732-451D-2CF3-F4C49A8F172C}"/>
                    </a:ext>
                  </a:extLst>
                </p:cNvPr>
                <p:cNvSpPr/>
                <p:nvPr/>
              </p:nvSpPr>
              <p:spPr bwMode="auto">
                <a:xfrm>
                  <a:off x="4283019" y="1635448"/>
                  <a:ext cx="138670" cy="13529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33" name="Oval 1032">
                  <a:extLst>
                    <a:ext uri="{FF2B5EF4-FFF2-40B4-BE49-F238E27FC236}">
                      <a16:creationId xmlns:a16="http://schemas.microsoft.com/office/drawing/2014/main" id="{98A62BCA-69A4-EB13-95CF-5057E555E8C1}"/>
                    </a:ext>
                  </a:extLst>
                </p:cNvPr>
                <p:cNvSpPr/>
                <p:nvPr/>
              </p:nvSpPr>
              <p:spPr bwMode="auto">
                <a:xfrm>
                  <a:off x="5295579" y="1356939"/>
                  <a:ext cx="138670" cy="135294"/>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34" name="Oval 1033">
                  <a:extLst>
                    <a:ext uri="{FF2B5EF4-FFF2-40B4-BE49-F238E27FC236}">
                      <a16:creationId xmlns:a16="http://schemas.microsoft.com/office/drawing/2014/main" id="{E774695E-C29D-1B08-3C44-B50656508D0C}"/>
                    </a:ext>
                  </a:extLst>
                </p:cNvPr>
                <p:cNvSpPr/>
                <p:nvPr/>
              </p:nvSpPr>
              <p:spPr bwMode="auto">
                <a:xfrm>
                  <a:off x="7192384" y="1759260"/>
                  <a:ext cx="91440" cy="9019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35" name="Oval 1034">
                  <a:extLst>
                    <a:ext uri="{FF2B5EF4-FFF2-40B4-BE49-F238E27FC236}">
                      <a16:creationId xmlns:a16="http://schemas.microsoft.com/office/drawing/2014/main" id="{84C7BA3D-DCE1-0599-FDAA-AC02C291FDA4}"/>
                    </a:ext>
                  </a:extLst>
                </p:cNvPr>
                <p:cNvSpPr/>
                <p:nvPr/>
              </p:nvSpPr>
              <p:spPr bwMode="auto">
                <a:xfrm>
                  <a:off x="5753517" y="1282582"/>
                  <a:ext cx="91440" cy="90196"/>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36" name="Oval 1035">
                  <a:extLst>
                    <a:ext uri="{FF2B5EF4-FFF2-40B4-BE49-F238E27FC236}">
                      <a16:creationId xmlns:a16="http://schemas.microsoft.com/office/drawing/2014/main" id="{E7297038-9238-64FF-EACE-D42F7556EADA}"/>
                    </a:ext>
                  </a:extLst>
                </p:cNvPr>
                <p:cNvSpPr/>
                <p:nvPr/>
              </p:nvSpPr>
              <p:spPr bwMode="auto">
                <a:xfrm>
                  <a:off x="5079356" y="2356119"/>
                  <a:ext cx="138668" cy="135292"/>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37" name="Oval 1036">
                  <a:extLst>
                    <a:ext uri="{FF2B5EF4-FFF2-40B4-BE49-F238E27FC236}">
                      <a16:creationId xmlns:a16="http://schemas.microsoft.com/office/drawing/2014/main" id="{F4D317B2-B697-0CFC-BC42-5CD24A7F7EC4}"/>
                    </a:ext>
                  </a:extLst>
                </p:cNvPr>
                <p:cNvSpPr/>
                <p:nvPr/>
              </p:nvSpPr>
              <p:spPr bwMode="auto">
                <a:xfrm>
                  <a:off x="5041103" y="2318799"/>
                  <a:ext cx="215174" cy="209932"/>
                </a:xfrm>
                <a:prstGeom prst="ellipse">
                  <a:avLst/>
                </a:prstGeom>
                <a:no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38" name="Oval 1037">
                  <a:extLst>
                    <a:ext uri="{FF2B5EF4-FFF2-40B4-BE49-F238E27FC236}">
                      <a16:creationId xmlns:a16="http://schemas.microsoft.com/office/drawing/2014/main" id="{D49506D0-677F-6491-83CA-DE9DF1E0283B}"/>
                    </a:ext>
                  </a:extLst>
                </p:cNvPr>
                <p:cNvSpPr/>
                <p:nvPr/>
              </p:nvSpPr>
              <p:spPr bwMode="auto">
                <a:xfrm>
                  <a:off x="7377936" y="3165056"/>
                  <a:ext cx="138668" cy="135292"/>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39" name="Oval 1038">
                  <a:extLst>
                    <a:ext uri="{FF2B5EF4-FFF2-40B4-BE49-F238E27FC236}">
                      <a16:creationId xmlns:a16="http://schemas.microsoft.com/office/drawing/2014/main" id="{A241F0A7-119F-2E2D-FD73-83D89E27106D}"/>
                    </a:ext>
                  </a:extLst>
                </p:cNvPr>
                <p:cNvSpPr/>
                <p:nvPr/>
              </p:nvSpPr>
              <p:spPr bwMode="auto">
                <a:xfrm>
                  <a:off x="7339683" y="3127737"/>
                  <a:ext cx="215174" cy="209932"/>
                </a:xfrm>
                <a:prstGeom prst="ellipse">
                  <a:avLst/>
                </a:prstGeom>
                <a:noFill/>
                <a:ln w="6350" cap="flat" cmpd="sng" algn="ctr">
                  <a:solidFill>
                    <a:srgbClr val="107C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0" name="Oval 1039">
                  <a:extLst>
                    <a:ext uri="{FF2B5EF4-FFF2-40B4-BE49-F238E27FC236}">
                      <a16:creationId xmlns:a16="http://schemas.microsoft.com/office/drawing/2014/main" id="{CACBD34D-493A-9C19-F332-B957032842A5}"/>
                    </a:ext>
                  </a:extLst>
                </p:cNvPr>
                <p:cNvSpPr/>
                <p:nvPr/>
              </p:nvSpPr>
              <p:spPr bwMode="auto">
                <a:xfrm>
                  <a:off x="6170864" y="3037141"/>
                  <a:ext cx="138670" cy="135294"/>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1" name="Oval 1040">
                  <a:extLst>
                    <a:ext uri="{FF2B5EF4-FFF2-40B4-BE49-F238E27FC236}">
                      <a16:creationId xmlns:a16="http://schemas.microsoft.com/office/drawing/2014/main" id="{D3981615-7BC6-98EF-9D5A-16D00A6B45F7}"/>
                    </a:ext>
                  </a:extLst>
                </p:cNvPr>
                <p:cNvSpPr/>
                <p:nvPr/>
              </p:nvSpPr>
              <p:spPr bwMode="auto">
                <a:xfrm>
                  <a:off x="6132612" y="2999821"/>
                  <a:ext cx="215174" cy="209932"/>
                </a:xfrm>
                <a:prstGeom prst="ellipse">
                  <a:avLst/>
                </a:prstGeom>
                <a:noFill/>
                <a:ln w="6350" cap="flat" cmpd="sng" algn="ctr">
                  <a:solidFill>
                    <a:srgbClr val="FFB9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2" name="Oval 1041">
                  <a:extLst>
                    <a:ext uri="{FF2B5EF4-FFF2-40B4-BE49-F238E27FC236}">
                      <a16:creationId xmlns:a16="http://schemas.microsoft.com/office/drawing/2014/main" id="{91D96322-DD67-0FB9-2071-C08A1C257EED}"/>
                    </a:ext>
                  </a:extLst>
                </p:cNvPr>
                <p:cNvSpPr/>
                <p:nvPr/>
              </p:nvSpPr>
              <p:spPr bwMode="auto">
                <a:xfrm>
                  <a:off x="6087277" y="2955589"/>
                  <a:ext cx="305844" cy="298394"/>
                </a:xfrm>
                <a:prstGeom prst="ellipse">
                  <a:avLst/>
                </a:prstGeom>
                <a:noFill/>
                <a:ln w="6350" cap="flat" cmpd="sng" algn="ctr">
                  <a:solidFill>
                    <a:srgbClr val="FFB9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3" name="Oval 1042">
                  <a:extLst>
                    <a:ext uri="{FF2B5EF4-FFF2-40B4-BE49-F238E27FC236}">
                      <a16:creationId xmlns:a16="http://schemas.microsoft.com/office/drawing/2014/main" id="{144E7145-28F4-9F27-237F-560903A84846}"/>
                    </a:ext>
                  </a:extLst>
                </p:cNvPr>
                <p:cNvSpPr/>
                <p:nvPr/>
              </p:nvSpPr>
              <p:spPr bwMode="auto">
                <a:xfrm>
                  <a:off x="4153069" y="4539698"/>
                  <a:ext cx="138670" cy="13529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4" name="Oval 1043">
                  <a:extLst>
                    <a:ext uri="{FF2B5EF4-FFF2-40B4-BE49-F238E27FC236}">
                      <a16:creationId xmlns:a16="http://schemas.microsoft.com/office/drawing/2014/main" id="{6607D5CC-59A0-7744-93A3-A2AABFD977A2}"/>
                    </a:ext>
                  </a:extLst>
                </p:cNvPr>
                <p:cNvSpPr/>
                <p:nvPr/>
              </p:nvSpPr>
              <p:spPr bwMode="auto">
                <a:xfrm>
                  <a:off x="4114816" y="4502379"/>
                  <a:ext cx="215174" cy="209932"/>
                </a:xfrm>
                <a:prstGeom prst="ellipse">
                  <a:avLst/>
                </a:prstGeom>
                <a:no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5" name="Oval 1044">
                  <a:extLst>
                    <a:ext uri="{FF2B5EF4-FFF2-40B4-BE49-F238E27FC236}">
                      <a16:creationId xmlns:a16="http://schemas.microsoft.com/office/drawing/2014/main" id="{696C2AA7-CA2A-CF28-0E98-85D6B6DC0E0B}"/>
                    </a:ext>
                  </a:extLst>
                </p:cNvPr>
                <p:cNvSpPr/>
                <p:nvPr/>
              </p:nvSpPr>
              <p:spPr bwMode="auto">
                <a:xfrm>
                  <a:off x="4069481" y="4458147"/>
                  <a:ext cx="305844" cy="298394"/>
                </a:xfrm>
                <a:prstGeom prst="ellipse">
                  <a:avLst/>
                </a:prstGeom>
                <a:no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6" name="Oval 1045">
                  <a:extLst>
                    <a:ext uri="{FF2B5EF4-FFF2-40B4-BE49-F238E27FC236}">
                      <a16:creationId xmlns:a16="http://schemas.microsoft.com/office/drawing/2014/main" id="{55E968ED-875D-6C10-3293-4CBAB6D90A26}"/>
                    </a:ext>
                  </a:extLst>
                </p:cNvPr>
                <p:cNvSpPr/>
                <p:nvPr/>
              </p:nvSpPr>
              <p:spPr bwMode="auto">
                <a:xfrm>
                  <a:off x="5357527" y="5183004"/>
                  <a:ext cx="138668" cy="135292"/>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7" name="Oval 1046">
                  <a:extLst>
                    <a:ext uri="{FF2B5EF4-FFF2-40B4-BE49-F238E27FC236}">
                      <a16:creationId xmlns:a16="http://schemas.microsoft.com/office/drawing/2014/main" id="{8D84BFBD-0435-5EB8-1CE4-D2FDDD580054}"/>
                    </a:ext>
                  </a:extLst>
                </p:cNvPr>
                <p:cNvSpPr/>
                <p:nvPr/>
              </p:nvSpPr>
              <p:spPr bwMode="auto">
                <a:xfrm>
                  <a:off x="5319274" y="5145684"/>
                  <a:ext cx="215174" cy="209932"/>
                </a:xfrm>
                <a:prstGeom prst="ellipse">
                  <a:avLst/>
                </a:prstGeom>
                <a:noFill/>
                <a:ln w="6350" cap="flat" cmpd="sng" algn="ctr">
                  <a:solidFill>
                    <a:srgbClr val="FFB9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8" name="Oval 1047">
                  <a:extLst>
                    <a:ext uri="{FF2B5EF4-FFF2-40B4-BE49-F238E27FC236}">
                      <a16:creationId xmlns:a16="http://schemas.microsoft.com/office/drawing/2014/main" id="{8C592D58-F3D1-D1FF-F2BB-9DBC021D0B00}"/>
                    </a:ext>
                  </a:extLst>
                </p:cNvPr>
                <p:cNvSpPr/>
                <p:nvPr/>
              </p:nvSpPr>
              <p:spPr bwMode="auto">
                <a:xfrm>
                  <a:off x="7169667" y="5564091"/>
                  <a:ext cx="138670" cy="135294"/>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9" name="Oval 1048">
                  <a:extLst>
                    <a:ext uri="{FF2B5EF4-FFF2-40B4-BE49-F238E27FC236}">
                      <a16:creationId xmlns:a16="http://schemas.microsoft.com/office/drawing/2014/main" id="{48E9BC1C-9778-A426-BEAB-9A26C9422BB8}"/>
                    </a:ext>
                  </a:extLst>
                </p:cNvPr>
                <p:cNvSpPr/>
                <p:nvPr/>
              </p:nvSpPr>
              <p:spPr bwMode="auto">
                <a:xfrm>
                  <a:off x="7131414" y="5526772"/>
                  <a:ext cx="215174" cy="209932"/>
                </a:xfrm>
                <a:prstGeom prst="ellipse">
                  <a:avLst/>
                </a:prstGeom>
                <a:noFill/>
                <a:ln w="6350" cap="flat" cmpd="sng" algn="ctr">
                  <a:solidFill>
                    <a:srgbClr val="107C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50" name="Oval 1049">
                  <a:extLst>
                    <a:ext uri="{FF2B5EF4-FFF2-40B4-BE49-F238E27FC236}">
                      <a16:creationId xmlns:a16="http://schemas.microsoft.com/office/drawing/2014/main" id="{16F61DC7-EF7C-7FDF-23D9-A05CAC580E65}"/>
                    </a:ext>
                  </a:extLst>
                </p:cNvPr>
                <p:cNvSpPr/>
                <p:nvPr/>
              </p:nvSpPr>
              <p:spPr bwMode="auto">
                <a:xfrm>
                  <a:off x="7086080" y="5482540"/>
                  <a:ext cx="305844" cy="298394"/>
                </a:xfrm>
                <a:prstGeom prst="ellipse">
                  <a:avLst/>
                </a:prstGeom>
                <a:noFill/>
                <a:ln w="6350" cap="flat" cmpd="sng" algn="ctr">
                  <a:solidFill>
                    <a:srgbClr val="107C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51" name="Oval 1050">
                  <a:extLst>
                    <a:ext uri="{FF2B5EF4-FFF2-40B4-BE49-F238E27FC236}">
                      <a16:creationId xmlns:a16="http://schemas.microsoft.com/office/drawing/2014/main" id="{DFE80A08-E1D5-1BCC-04AD-B6D198FD4224}"/>
                    </a:ext>
                  </a:extLst>
                </p:cNvPr>
                <p:cNvSpPr/>
                <p:nvPr/>
              </p:nvSpPr>
              <p:spPr bwMode="auto">
                <a:xfrm>
                  <a:off x="7631111" y="2194238"/>
                  <a:ext cx="138668" cy="135292"/>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52" name="Oval 1051">
                  <a:extLst>
                    <a:ext uri="{FF2B5EF4-FFF2-40B4-BE49-F238E27FC236}">
                      <a16:creationId xmlns:a16="http://schemas.microsoft.com/office/drawing/2014/main" id="{2150BE45-C713-A755-65AE-0731B539A782}"/>
                    </a:ext>
                  </a:extLst>
                </p:cNvPr>
                <p:cNvSpPr/>
                <p:nvPr/>
              </p:nvSpPr>
              <p:spPr bwMode="auto">
                <a:xfrm>
                  <a:off x="7592859" y="2156919"/>
                  <a:ext cx="215174" cy="209932"/>
                </a:xfrm>
                <a:prstGeom prst="ellipse">
                  <a:avLst/>
                </a:prstGeom>
                <a:no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53" name="Oval 1052">
                  <a:extLst>
                    <a:ext uri="{FF2B5EF4-FFF2-40B4-BE49-F238E27FC236}">
                      <a16:creationId xmlns:a16="http://schemas.microsoft.com/office/drawing/2014/main" id="{276EB43F-B35B-8C37-0864-2E5B00B5CD8C}"/>
                    </a:ext>
                  </a:extLst>
                </p:cNvPr>
                <p:cNvSpPr/>
                <p:nvPr/>
              </p:nvSpPr>
              <p:spPr bwMode="auto">
                <a:xfrm>
                  <a:off x="6569386" y="1365000"/>
                  <a:ext cx="138670" cy="135294"/>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54" name="Oval 1053">
                  <a:extLst>
                    <a:ext uri="{FF2B5EF4-FFF2-40B4-BE49-F238E27FC236}">
                      <a16:creationId xmlns:a16="http://schemas.microsoft.com/office/drawing/2014/main" id="{D2280136-3F32-B52B-1544-0B65FB74FF17}"/>
                    </a:ext>
                  </a:extLst>
                </p:cNvPr>
                <p:cNvSpPr/>
                <p:nvPr/>
              </p:nvSpPr>
              <p:spPr bwMode="auto">
                <a:xfrm>
                  <a:off x="6531134" y="1327680"/>
                  <a:ext cx="215174" cy="209932"/>
                </a:xfrm>
                <a:prstGeom prst="ellipse">
                  <a:avLst/>
                </a:prstGeom>
                <a:noFill/>
                <a:ln w="6350" cap="flat" cmpd="sng" algn="ctr">
                  <a:solidFill>
                    <a:srgbClr val="107C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55" name="Oval 1054">
                  <a:extLst>
                    <a:ext uri="{FF2B5EF4-FFF2-40B4-BE49-F238E27FC236}">
                      <a16:creationId xmlns:a16="http://schemas.microsoft.com/office/drawing/2014/main" id="{F353751D-AC4A-8C15-F23A-43CF1452F16E}"/>
                    </a:ext>
                  </a:extLst>
                </p:cNvPr>
                <p:cNvSpPr/>
                <p:nvPr/>
              </p:nvSpPr>
              <p:spPr bwMode="auto">
                <a:xfrm>
                  <a:off x="6485799" y="1283448"/>
                  <a:ext cx="305844" cy="298394"/>
                </a:xfrm>
                <a:prstGeom prst="ellipse">
                  <a:avLst/>
                </a:prstGeom>
                <a:noFill/>
                <a:ln w="6350" cap="flat" cmpd="sng" algn="ctr">
                  <a:solidFill>
                    <a:srgbClr val="107C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56" name="Oval 1055">
                  <a:extLst>
                    <a:ext uri="{FF2B5EF4-FFF2-40B4-BE49-F238E27FC236}">
                      <a16:creationId xmlns:a16="http://schemas.microsoft.com/office/drawing/2014/main" id="{A4B6028A-80AA-2B67-85C9-69C0D6473F15}"/>
                    </a:ext>
                  </a:extLst>
                </p:cNvPr>
                <p:cNvSpPr/>
                <p:nvPr/>
              </p:nvSpPr>
              <p:spPr bwMode="auto">
                <a:xfrm>
                  <a:off x="3392819" y="2790826"/>
                  <a:ext cx="138668" cy="135292"/>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57" name="Oval 1056">
                  <a:extLst>
                    <a:ext uri="{FF2B5EF4-FFF2-40B4-BE49-F238E27FC236}">
                      <a16:creationId xmlns:a16="http://schemas.microsoft.com/office/drawing/2014/main" id="{10D3C473-ECB6-7EF6-64CA-F17B1C0F67C1}"/>
                    </a:ext>
                  </a:extLst>
                </p:cNvPr>
                <p:cNvSpPr/>
                <p:nvPr/>
              </p:nvSpPr>
              <p:spPr bwMode="auto">
                <a:xfrm>
                  <a:off x="3354567" y="2753505"/>
                  <a:ext cx="215174" cy="209932"/>
                </a:xfrm>
                <a:prstGeom prst="ellipse">
                  <a:avLst/>
                </a:prstGeom>
                <a:noFill/>
                <a:ln w="6350" cap="flat" cmpd="sng" algn="ctr">
                  <a:solidFill>
                    <a:srgbClr val="107C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58" name="Oval 1057">
                  <a:extLst>
                    <a:ext uri="{FF2B5EF4-FFF2-40B4-BE49-F238E27FC236}">
                      <a16:creationId xmlns:a16="http://schemas.microsoft.com/office/drawing/2014/main" id="{3EDF2B05-45C0-C1AD-5736-4E1E194E8171}"/>
                    </a:ext>
                  </a:extLst>
                </p:cNvPr>
                <p:cNvSpPr/>
                <p:nvPr/>
              </p:nvSpPr>
              <p:spPr bwMode="auto">
                <a:xfrm>
                  <a:off x="6512782" y="4286526"/>
                  <a:ext cx="138668" cy="135292"/>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59" name="Oval 1058">
                  <a:extLst>
                    <a:ext uri="{FF2B5EF4-FFF2-40B4-BE49-F238E27FC236}">
                      <a16:creationId xmlns:a16="http://schemas.microsoft.com/office/drawing/2014/main" id="{C3A98373-C117-15E5-6373-E651770A44DE}"/>
                    </a:ext>
                  </a:extLst>
                </p:cNvPr>
                <p:cNvSpPr/>
                <p:nvPr/>
              </p:nvSpPr>
              <p:spPr bwMode="auto">
                <a:xfrm>
                  <a:off x="6474529" y="4249207"/>
                  <a:ext cx="215174" cy="209932"/>
                </a:xfrm>
                <a:prstGeom prst="ellipse">
                  <a:avLst/>
                </a:prstGeom>
                <a:no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60" name="Oval 1059">
                  <a:extLst>
                    <a:ext uri="{FF2B5EF4-FFF2-40B4-BE49-F238E27FC236}">
                      <a16:creationId xmlns:a16="http://schemas.microsoft.com/office/drawing/2014/main" id="{45FC46F4-4F62-C190-A50E-B53766989C0C}"/>
                    </a:ext>
                  </a:extLst>
                </p:cNvPr>
                <p:cNvSpPr/>
                <p:nvPr/>
              </p:nvSpPr>
              <p:spPr bwMode="auto">
                <a:xfrm>
                  <a:off x="3871793" y="3203290"/>
                  <a:ext cx="138670" cy="13529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61" name="Oval 1060">
                  <a:extLst>
                    <a:ext uri="{FF2B5EF4-FFF2-40B4-BE49-F238E27FC236}">
                      <a16:creationId xmlns:a16="http://schemas.microsoft.com/office/drawing/2014/main" id="{89ADE621-41EE-3A47-104B-72B5FD98F793}"/>
                    </a:ext>
                  </a:extLst>
                </p:cNvPr>
                <p:cNvSpPr/>
                <p:nvPr/>
              </p:nvSpPr>
              <p:spPr bwMode="auto">
                <a:xfrm>
                  <a:off x="3833541" y="3165971"/>
                  <a:ext cx="215174" cy="209932"/>
                </a:xfrm>
                <a:prstGeom prst="ellipse">
                  <a:avLst/>
                </a:prstGeom>
                <a:no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62" name="Oval 1061">
                  <a:extLst>
                    <a:ext uri="{FF2B5EF4-FFF2-40B4-BE49-F238E27FC236}">
                      <a16:creationId xmlns:a16="http://schemas.microsoft.com/office/drawing/2014/main" id="{11C5EE9E-099E-4EDF-870C-FD6A655C4C8E}"/>
                    </a:ext>
                  </a:extLst>
                </p:cNvPr>
                <p:cNvSpPr/>
                <p:nvPr/>
              </p:nvSpPr>
              <p:spPr bwMode="auto">
                <a:xfrm>
                  <a:off x="3788206" y="3121739"/>
                  <a:ext cx="305844" cy="298394"/>
                </a:xfrm>
                <a:prstGeom prst="ellipse">
                  <a:avLst/>
                </a:prstGeom>
                <a:no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grpSp>
      <p:grpSp>
        <p:nvGrpSpPr>
          <p:cNvPr id="3" name="Group 2">
            <a:extLst>
              <a:ext uri="{FF2B5EF4-FFF2-40B4-BE49-F238E27FC236}">
                <a16:creationId xmlns:a16="http://schemas.microsoft.com/office/drawing/2014/main" id="{C91A73EC-B9D5-B0D4-E553-1708AD4E5AAC}"/>
              </a:ext>
            </a:extLst>
          </p:cNvPr>
          <p:cNvGrpSpPr/>
          <p:nvPr/>
        </p:nvGrpSpPr>
        <p:grpSpPr>
          <a:xfrm>
            <a:off x="8532637" y="3437483"/>
            <a:ext cx="815378" cy="588182"/>
            <a:chOff x="2915732" y="3277301"/>
            <a:chExt cx="815378" cy="588182"/>
          </a:xfrm>
        </p:grpSpPr>
        <p:pic>
          <p:nvPicPr>
            <p:cNvPr id="28" name="グラフィックス 66">
              <a:extLst>
                <a:ext uri="{FF2B5EF4-FFF2-40B4-BE49-F238E27FC236}">
                  <a16:creationId xmlns:a16="http://schemas.microsoft.com/office/drawing/2014/main" id="{606950D8-F87D-51DA-C453-15FC468BF8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91149" y="3277301"/>
              <a:ext cx="439961" cy="587623"/>
            </a:xfrm>
            <a:prstGeom prst="rect">
              <a:avLst/>
            </a:prstGeom>
          </p:spPr>
        </p:pic>
        <p:pic>
          <p:nvPicPr>
            <p:cNvPr id="38" name="図 90">
              <a:extLst>
                <a:ext uri="{FF2B5EF4-FFF2-40B4-BE49-F238E27FC236}">
                  <a16:creationId xmlns:a16="http://schemas.microsoft.com/office/drawing/2014/main" id="{EF5D75EE-42B9-4096-8639-943DAB56E95D}"/>
                </a:ext>
              </a:extLst>
            </p:cNvPr>
            <p:cNvPicPr>
              <a:picLocks noChangeAspect="1"/>
            </p:cNvPicPr>
            <p:nvPr/>
          </p:nvPicPr>
          <p:blipFill>
            <a:blip r:embed="rId8"/>
            <a:stretch>
              <a:fillRect/>
            </a:stretch>
          </p:blipFill>
          <p:spPr>
            <a:xfrm>
              <a:off x="2915732" y="3407456"/>
              <a:ext cx="495673" cy="458027"/>
            </a:xfrm>
            <a:prstGeom prst="rect">
              <a:avLst/>
            </a:prstGeom>
          </p:spPr>
        </p:pic>
      </p:grpSp>
      <p:sp>
        <p:nvSpPr>
          <p:cNvPr id="11" name="Rectangle 168">
            <a:extLst>
              <a:ext uri="{FF2B5EF4-FFF2-40B4-BE49-F238E27FC236}">
                <a16:creationId xmlns:a16="http://schemas.microsoft.com/office/drawing/2014/main" id="{39E88FEB-3BA1-235C-FB52-FD75E7A33874}"/>
              </a:ext>
            </a:extLst>
          </p:cNvPr>
          <p:cNvSpPr/>
          <p:nvPr/>
        </p:nvSpPr>
        <p:spPr bwMode="auto">
          <a:xfrm>
            <a:off x="10278932" y="4795583"/>
            <a:ext cx="1684438" cy="3080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90000"/>
              </a:lnSpc>
              <a:spcBef>
                <a:spcPct val="0"/>
              </a:spcBef>
              <a:spcAft>
                <a:spcPct val="0"/>
              </a:spcAft>
              <a:buClrTx/>
              <a:buSzTx/>
              <a:buFontTx/>
              <a:buNone/>
              <a:tabLst/>
              <a:defRPr/>
            </a:pPr>
            <a:r>
              <a:rPr kumimoji="1" lang="en-US" altLang="ja-JP" sz="1400" b="0" i="0" u="none" strike="noStrike" kern="0" cap="none" spc="0" normalizeH="0" baseline="0" noProof="0">
                <a:ln>
                  <a:noFill/>
                </a:ln>
                <a:solidFill>
                  <a:srgbClr val="505050"/>
                </a:solidFill>
                <a:effectLst/>
                <a:uLnTx/>
                <a:uFillTx/>
                <a:latin typeface="Yu Gothic UI" panose="020B0500000000000000" pitchFamily="50" charset="-128"/>
                <a:ea typeface="Yu Gothic UI" panose="020B0500000000000000" pitchFamily="50" charset="-128"/>
                <a:cs typeface="Segoe UI" pitchFamily="34" charset="0"/>
              </a:rPr>
              <a:t>SMB File share</a:t>
            </a:r>
          </a:p>
          <a:p>
            <a:pPr marL="0" marR="0" lvl="0" indent="0" defTabSz="932472" rtl="0" eaLnBrk="1" fontAlgn="base" latinLnBrk="0" hangingPunct="1">
              <a:lnSpc>
                <a:spcPct val="90000"/>
              </a:lnSpc>
              <a:spcBef>
                <a:spcPct val="0"/>
              </a:spcBef>
              <a:spcAft>
                <a:spcPct val="0"/>
              </a:spcAft>
              <a:buClrTx/>
              <a:buSzTx/>
              <a:buFontTx/>
              <a:buNone/>
              <a:tabLst/>
              <a:defRPr/>
            </a:pPr>
            <a:r>
              <a:rPr kumimoji="1" lang="en-US" altLang="ja-JP" sz="1400" kern="0">
                <a:solidFill>
                  <a:srgbClr val="505050"/>
                </a:solidFill>
                <a:latin typeface="Yu Gothic UI" panose="020B0500000000000000" pitchFamily="50" charset="-128"/>
                <a:ea typeface="Yu Gothic UI" panose="020B0500000000000000" pitchFamily="50" charset="-128"/>
                <a:cs typeface="Segoe UI" pitchFamily="34" charset="0"/>
              </a:rPr>
              <a:t>SSH</a:t>
            </a:r>
          </a:p>
          <a:p>
            <a:pPr marL="0" marR="0" lvl="0" indent="0" defTabSz="932472" rtl="0" eaLnBrk="1" fontAlgn="base" latinLnBrk="0" hangingPunct="1">
              <a:lnSpc>
                <a:spcPct val="90000"/>
              </a:lnSpc>
              <a:spcBef>
                <a:spcPct val="0"/>
              </a:spcBef>
              <a:spcAft>
                <a:spcPct val="0"/>
              </a:spcAft>
              <a:buClrTx/>
              <a:buSzTx/>
              <a:buFontTx/>
              <a:buNone/>
              <a:tabLst/>
              <a:defRPr/>
            </a:pPr>
            <a:r>
              <a:rPr kumimoji="1" lang="en-US" altLang="ja-JP" sz="1400" b="0" i="0" u="none" strike="noStrike" kern="0" cap="none" spc="0" normalizeH="0" baseline="0" noProof="0">
                <a:ln>
                  <a:noFill/>
                </a:ln>
                <a:solidFill>
                  <a:srgbClr val="505050"/>
                </a:solidFill>
                <a:effectLst/>
                <a:uLnTx/>
                <a:uFillTx/>
                <a:latin typeface="Yu Gothic UI" panose="020B0500000000000000" pitchFamily="50" charset="-128"/>
                <a:ea typeface="Yu Gothic UI" panose="020B0500000000000000" pitchFamily="50" charset="-128"/>
                <a:cs typeface="Segoe UI" pitchFamily="34" charset="0"/>
              </a:rPr>
              <a:t>RDP</a:t>
            </a:r>
          </a:p>
          <a:p>
            <a:pPr marL="0" marR="0" lvl="0" indent="0" defTabSz="932472" rtl="0" eaLnBrk="1" fontAlgn="base" latinLnBrk="0" hangingPunct="1">
              <a:lnSpc>
                <a:spcPct val="90000"/>
              </a:lnSpc>
              <a:spcBef>
                <a:spcPct val="0"/>
              </a:spcBef>
              <a:spcAft>
                <a:spcPct val="0"/>
              </a:spcAft>
              <a:buClrTx/>
              <a:buSzTx/>
              <a:buFontTx/>
              <a:buNone/>
              <a:tabLst/>
              <a:defRPr/>
            </a:pPr>
            <a:r>
              <a:rPr kumimoji="1" lang="en-US" altLang="ja-JP" sz="1400" kern="0">
                <a:solidFill>
                  <a:srgbClr val="505050"/>
                </a:solidFill>
                <a:latin typeface="Yu Gothic UI" panose="020B0500000000000000" pitchFamily="50" charset="-128"/>
                <a:ea typeface="Yu Gothic UI" panose="020B0500000000000000" pitchFamily="50" charset="-128"/>
                <a:cs typeface="Segoe UI" pitchFamily="34" charset="0"/>
              </a:rPr>
              <a:t>Etc.</a:t>
            </a:r>
            <a:endParaRPr kumimoji="1" lang="en-US" altLang="ja-JP" sz="1400" b="0" i="0" u="none" strike="noStrike" kern="0" cap="none" spc="0" normalizeH="0" baseline="0" noProof="0">
              <a:ln>
                <a:noFill/>
              </a:ln>
              <a:solidFill>
                <a:srgbClr val="505050"/>
              </a:solidFill>
              <a:effectLst/>
              <a:uLnTx/>
              <a:uFillTx/>
              <a:latin typeface="Yu Gothic UI" panose="020B0500000000000000" pitchFamily="50" charset="-128"/>
              <a:ea typeface="Yu Gothic UI" panose="020B0500000000000000" pitchFamily="50" charset="-128"/>
              <a:cs typeface="Segoe UI" pitchFamily="34" charset="0"/>
            </a:endParaRPr>
          </a:p>
        </p:txBody>
      </p:sp>
      <p:sp>
        <p:nvSpPr>
          <p:cNvPr id="26" name="テキスト ボックス 205">
            <a:extLst>
              <a:ext uri="{FF2B5EF4-FFF2-40B4-BE49-F238E27FC236}">
                <a16:creationId xmlns:a16="http://schemas.microsoft.com/office/drawing/2014/main" id="{45E401F8-6CB0-E899-DA5A-EC2D38477F4C}"/>
              </a:ext>
            </a:extLst>
          </p:cNvPr>
          <p:cNvSpPr txBox="1"/>
          <p:nvPr/>
        </p:nvSpPr>
        <p:spPr>
          <a:xfrm>
            <a:off x="5080480" y="2220846"/>
            <a:ext cx="1684439" cy="480131"/>
          </a:xfrm>
          <a:prstGeom prst="rect">
            <a:avLst/>
          </a:prstGeom>
          <a:solidFill>
            <a:srgbClr val="0078D7"/>
          </a:solid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en-US" altLang="ja-JP" sz="1400" b="0" i="0" u="none" strike="noStrike" kern="0" cap="none" spc="0" normalizeH="0" baseline="0" noProof="0">
                <a:ln>
                  <a:noFill/>
                </a:ln>
                <a:solidFill>
                  <a:srgbClr val="FFFFFF"/>
                </a:solidFill>
                <a:effectLst/>
                <a:uLnTx/>
                <a:uFillTx/>
                <a:latin typeface="Yu Gothic UI" panose="020B0500000000000000" pitchFamily="50" charset="-128"/>
                <a:ea typeface="Yu Gothic UI" panose="020B0500000000000000" pitchFamily="50" charset="-128"/>
                <a:cs typeface="Segoe UI" pitchFamily="34" charset="0"/>
              </a:rPr>
              <a:t>Entra ID Tenant with P1 license</a:t>
            </a:r>
          </a:p>
        </p:txBody>
      </p:sp>
      <p:sp>
        <p:nvSpPr>
          <p:cNvPr id="49" name="テキスト ボックス 205">
            <a:extLst>
              <a:ext uri="{FF2B5EF4-FFF2-40B4-BE49-F238E27FC236}">
                <a16:creationId xmlns:a16="http://schemas.microsoft.com/office/drawing/2014/main" id="{B5B922F4-5677-3C7B-6555-3A45EB760667}"/>
              </a:ext>
            </a:extLst>
          </p:cNvPr>
          <p:cNvSpPr txBox="1"/>
          <p:nvPr/>
        </p:nvSpPr>
        <p:spPr>
          <a:xfrm>
            <a:off x="1373359" y="1486462"/>
            <a:ext cx="2422858" cy="674031"/>
          </a:xfrm>
          <a:prstGeom prst="rect">
            <a:avLst/>
          </a:prstGeom>
          <a:solidFill>
            <a:srgbClr val="0078D7"/>
          </a:solid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en-US" altLang="ja-JP" sz="1400" kern="0">
                <a:solidFill>
                  <a:srgbClr val="FFFFFF"/>
                </a:solidFill>
                <a:latin typeface="Yu Gothic UI" panose="020B0500000000000000" pitchFamily="50" charset="-128"/>
                <a:ea typeface="Yu Gothic UI" panose="020B0500000000000000" pitchFamily="50" charset="-128"/>
                <a:cs typeface="Segoe UI" pitchFamily="34" charset="0"/>
              </a:rPr>
              <a:t>Global Secure Access Admin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1" lang="en-US" altLang="ja-JP" sz="1400" kern="0">
                <a:solidFill>
                  <a:srgbClr val="FFFFFF"/>
                </a:solidFill>
                <a:latin typeface="Yu Gothic UI" panose="020B0500000000000000" pitchFamily="50" charset="-128"/>
                <a:ea typeface="Yu Gothic UI" panose="020B0500000000000000" pitchFamily="50" charset="-128"/>
                <a:cs typeface="Segoe UI" pitchFamily="34" charset="0"/>
              </a:rPr>
              <a:t>Security Admin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1" lang="en-US" altLang="ja-JP" sz="1400" b="0" i="0" u="none" strike="noStrike" kern="0" cap="none" spc="0" normalizeH="0" baseline="0" noProof="0">
                <a:ln>
                  <a:noFill/>
                </a:ln>
                <a:solidFill>
                  <a:srgbClr val="FFFFFF"/>
                </a:solidFill>
                <a:effectLst/>
                <a:uLnTx/>
                <a:uFillTx/>
                <a:latin typeface="Yu Gothic UI" panose="020B0500000000000000" pitchFamily="50" charset="-128"/>
                <a:ea typeface="Yu Gothic UI" panose="020B0500000000000000" pitchFamily="50" charset="-128"/>
                <a:cs typeface="Segoe UI" pitchFamily="34" charset="0"/>
              </a:rPr>
              <a:t>Application Admin</a:t>
            </a:r>
          </a:p>
        </p:txBody>
      </p:sp>
      <p:pic>
        <p:nvPicPr>
          <p:cNvPr id="53" name="Picture 52" descr="A black rectangle with white lines&#10;&#10;Description automatically generated">
            <a:extLst>
              <a:ext uri="{FF2B5EF4-FFF2-40B4-BE49-F238E27FC236}">
                <a16:creationId xmlns:a16="http://schemas.microsoft.com/office/drawing/2014/main" id="{F7EE8492-F83A-7D40-9A06-AFA015E5C2E6}"/>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3890977" y="1448766"/>
            <a:ext cx="732330" cy="732330"/>
          </a:xfrm>
          <a:prstGeom prst="rect">
            <a:avLst/>
          </a:prstGeom>
        </p:spPr>
      </p:pic>
    </p:spTree>
    <p:extLst>
      <p:ext uri="{BB962C8B-B14F-4D97-AF65-F5344CB8AC3E}">
        <p14:creationId xmlns:p14="http://schemas.microsoft.com/office/powerpoint/2010/main" val="358335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E8C4FF08-6B97-0312-8303-1567C31AC3DB}"/>
              </a:ext>
              <a:ext uri="{C183D7F6-B498-43B3-948B-1728B52AA6E4}">
                <adec:decorative xmlns:adec="http://schemas.microsoft.com/office/drawing/2017/decorative" val="1"/>
              </a:ext>
            </a:extLst>
          </p:cNvPr>
          <p:cNvGrpSpPr/>
          <p:nvPr/>
        </p:nvGrpSpPr>
        <p:grpSpPr>
          <a:xfrm>
            <a:off x="9077916" y="3300867"/>
            <a:ext cx="2243150" cy="1547944"/>
            <a:chOff x="8438601" y="1407827"/>
            <a:chExt cx="863106" cy="457200"/>
          </a:xfrm>
        </p:grpSpPr>
        <p:sp>
          <p:nvSpPr>
            <p:cNvPr id="30" name="Freeform 13" title="Icon of a cloud">
              <a:extLst>
                <a:ext uri="{FF2B5EF4-FFF2-40B4-BE49-F238E27FC236}">
                  <a16:creationId xmlns:a16="http://schemas.microsoft.com/office/drawing/2014/main" id="{426BF1FE-95B8-F2BF-02D8-449D2B40ADBF}"/>
                </a:ext>
              </a:extLst>
            </p:cNvPr>
            <p:cNvSpPr>
              <a:spLocks noChangeAspect="1"/>
            </p:cNvSpPr>
            <p:nvPr/>
          </p:nvSpPr>
          <p:spPr bwMode="auto">
            <a:xfrm>
              <a:off x="8438601" y="1407827"/>
              <a:ext cx="863106" cy="45720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accent1"/>
            </a:solidFill>
            <a:ln w="15875" cap="sq">
              <a:solidFill>
                <a:schemeClr val="accent1"/>
              </a:solidFill>
              <a:prstDash val="solid"/>
              <a:miter lim="800000"/>
              <a:headEnd/>
              <a:tailEnd/>
            </a:ln>
            <a:effectLst/>
          </p:spPr>
          <p:txBody>
            <a:bodyPr vert="horz" wrap="square" lIns="182880" tIns="91440" rIns="182880" bIns="914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828755">
                <a:defRPr/>
              </a:pPr>
              <a:endParaRPr lang="en-US" sz="1200" kern="0">
                <a:gradFill>
                  <a:gsLst>
                    <a:gs pos="0">
                      <a:srgbClr val="505050"/>
                    </a:gs>
                    <a:gs pos="100000">
                      <a:srgbClr val="505050"/>
                    </a:gs>
                  </a:gsLst>
                </a:gradFill>
                <a:latin typeface="Segoe UI"/>
              </a:endParaRPr>
            </a:p>
          </p:txBody>
        </p:sp>
        <p:sp>
          <p:nvSpPr>
            <p:cNvPr id="32" name="TextBox 7">
              <a:extLst>
                <a:ext uri="{FF2B5EF4-FFF2-40B4-BE49-F238E27FC236}">
                  <a16:creationId xmlns:a16="http://schemas.microsoft.com/office/drawing/2014/main" id="{D2ADFA61-A01B-8A2B-73A9-02F049D53E87}"/>
                </a:ext>
              </a:extLst>
            </p:cNvPr>
            <p:cNvSpPr txBox="1"/>
            <p:nvPr/>
          </p:nvSpPr>
          <p:spPr>
            <a:xfrm>
              <a:off x="8589692" y="1567448"/>
              <a:ext cx="616998" cy="181809"/>
            </a:xfrm>
            <a:prstGeom prst="rect">
              <a:avLst/>
            </a:prstGeom>
            <a:noFill/>
            <a:ln>
              <a:noFill/>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2000" b="1">
                  <a:solidFill>
                    <a:srgbClr val="FFFFFF"/>
                  </a:solidFill>
                  <a:latin typeface="Segoe UI Semibold"/>
                </a:rPr>
                <a:t>Microsoft </a:t>
              </a:r>
            </a:p>
            <a:p>
              <a:pPr algn="ctr">
                <a:defRPr/>
              </a:pPr>
              <a:r>
                <a:rPr lang="en-US" sz="2000" b="1">
                  <a:solidFill>
                    <a:srgbClr val="FFFFFF"/>
                  </a:solidFill>
                  <a:latin typeface="Segoe UI Semibold"/>
                </a:rPr>
                <a:t>365</a:t>
              </a:r>
            </a:p>
          </p:txBody>
        </p:sp>
      </p:grpSp>
      <p:sp>
        <p:nvSpPr>
          <p:cNvPr id="2" name="テキスト プレースホルダー 1">
            <a:extLst>
              <a:ext uri="{FF2B5EF4-FFF2-40B4-BE49-F238E27FC236}">
                <a16:creationId xmlns:a16="http://schemas.microsoft.com/office/drawing/2014/main" id="{6F99D41B-A876-4179-AD93-3DD698E06C23}"/>
              </a:ext>
            </a:extLst>
          </p:cNvPr>
          <p:cNvSpPr>
            <a:spLocks noGrp="1"/>
          </p:cNvSpPr>
          <p:nvPr>
            <p:ph type="body" sz="quarter" idx="10"/>
          </p:nvPr>
        </p:nvSpPr>
        <p:spPr/>
        <p:txBody>
          <a:bodyPr/>
          <a:lstStyle/>
          <a:p>
            <a:pPr marL="0" indent="0">
              <a:buNone/>
            </a:pPr>
            <a:r>
              <a:rPr kumimoji="1" lang="en-US" altLang="ja-JP" sz="3100">
                <a:latin typeface="Segoe UI Semibold"/>
                <a:ea typeface="Yu Gothic UI Semibold"/>
                <a:cs typeface="Segoe UI Semibold"/>
              </a:rPr>
              <a:t>Microsoft Entra Internet Access for M365</a:t>
            </a:r>
          </a:p>
          <a:p>
            <a:pPr marL="0" indent="0">
              <a:buNone/>
            </a:pPr>
            <a:r>
              <a:rPr kumimoji="1" lang="en-US" altLang="ja-JP" sz="3100">
                <a:latin typeface="Segoe UI Semibold"/>
                <a:ea typeface="Yu Gothic UI Semibold"/>
                <a:cs typeface="Segoe UI Semibold"/>
              </a:rPr>
              <a:t>sample minimum requirements</a:t>
            </a:r>
            <a:endParaRPr kumimoji="1" lang="ja-JP" altLang="en-US" sz="3100">
              <a:latin typeface="Segoe UI Semibold"/>
              <a:ea typeface="Yu Gothic UI Semibold"/>
              <a:cs typeface="Segoe UI Semibold"/>
            </a:endParaRPr>
          </a:p>
        </p:txBody>
      </p:sp>
      <p:pic>
        <p:nvPicPr>
          <p:cNvPr id="23" name="グラフィックス 5">
            <a:extLst>
              <a:ext uri="{FF2B5EF4-FFF2-40B4-BE49-F238E27FC236}">
                <a16:creationId xmlns:a16="http://schemas.microsoft.com/office/drawing/2014/main" id="{4536DC1F-D5A8-41E9-A549-014E52B072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2598" y="1284120"/>
            <a:ext cx="915368" cy="915368"/>
          </a:xfrm>
          <a:prstGeom prst="rect">
            <a:avLst/>
          </a:prstGeom>
        </p:spPr>
      </p:pic>
      <p:sp>
        <p:nvSpPr>
          <p:cNvPr id="5" name="TextBox 4">
            <a:extLst>
              <a:ext uri="{FF2B5EF4-FFF2-40B4-BE49-F238E27FC236}">
                <a16:creationId xmlns:a16="http://schemas.microsoft.com/office/drawing/2014/main" id="{AC23B731-A0C3-9C86-8BAF-DBC42E41680E}"/>
              </a:ext>
            </a:extLst>
          </p:cNvPr>
          <p:cNvSpPr txBox="1"/>
          <p:nvPr/>
        </p:nvSpPr>
        <p:spPr>
          <a:xfrm>
            <a:off x="5093852" y="3200400"/>
            <a:ext cx="2743200" cy="4572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endParaRPr lang="en-GB" sz="2000"/>
          </a:p>
        </p:txBody>
      </p:sp>
      <p:sp>
        <p:nvSpPr>
          <p:cNvPr id="6" name="Rectangle: Rounded Corners 5">
            <a:extLst>
              <a:ext uri="{FF2B5EF4-FFF2-40B4-BE49-F238E27FC236}">
                <a16:creationId xmlns:a16="http://schemas.microsoft.com/office/drawing/2014/main" id="{82A77153-C4C1-B2B5-8AD1-BC4EB61E89B4}"/>
              </a:ext>
              <a:ext uri="{C183D7F6-B498-43B3-948B-1728B52AA6E4}">
                <adec:decorative xmlns:adec="http://schemas.microsoft.com/office/drawing/2017/decorative" val="1"/>
              </a:ext>
            </a:extLst>
          </p:cNvPr>
          <p:cNvSpPr/>
          <p:nvPr/>
        </p:nvSpPr>
        <p:spPr bwMode="auto">
          <a:xfrm>
            <a:off x="1030149" y="2798358"/>
            <a:ext cx="2853053" cy="1884800"/>
          </a:xfrm>
          <a:prstGeom prst="roundRect">
            <a:avLst>
              <a:gd name="adj" fmla="val 7092"/>
            </a:avLst>
          </a:prstGeom>
          <a:solidFill>
            <a:srgbClr val="FFFFFF"/>
          </a:solidFill>
          <a:ln w="19050">
            <a:solidFill>
              <a:srgbClr val="E6E6E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888829"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light" panose="020B0402040204020203" pitchFamily="34" charset="0"/>
              <a:ea typeface="+mn-ea"/>
              <a:cs typeface="+mn-cs"/>
            </a:endParaRPr>
          </a:p>
        </p:txBody>
      </p:sp>
      <p:pic>
        <p:nvPicPr>
          <p:cNvPr id="1026" name="Picture 2">
            <a:extLst>
              <a:ext uri="{FF2B5EF4-FFF2-40B4-BE49-F238E27FC236}">
                <a16:creationId xmlns:a16="http://schemas.microsoft.com/office/drawing/2014/main" id="{096B3511-46DE-763D-47BE-47C5D2FCA9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4724" y="2929899"/>
            <a:ext cx="518140" cy="4080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68">
            <a:extLst>
              <a:ext uri="{FF2B5EF4-FFF2-40B4-BE49-F238E27FC236}">
                <a16:creationId xmlns:a16="http://schemas.microsoft.com/office/drawing/2014/main" id="{2B01A42A-2C57-3AF8-936C-8A15AACBE165}"/>
              </a:ext>
            </a:extLst>
          </p:cNvPr>
          <p:cNvSpPr/>
          <p:nvPr/>
        </p:nvSpPr>
        <p:spPr bwMode="auto">
          <a:xfrm>
            <a:off x="3083593" y="3374226"/>
            <a:ext cx="815920" cy="3080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en-AU" altLang="ja-JP" sz="1200" kern="0">
                <a:solidFill>
                  <a:srgbClr val="505050"/>
                </a:solidFill>
                <a:latin typeface="Yu Gothic UI" panose="020B0500000000000000" pitchFamily="50" charset="-128"/>
                <a:ea typeface="Yu Gothic UI" panose="020B0500000000000000" pitchFamily="50" charset="-128"/>
                <a:cs typeface="Segoe UI" pitchFamily="34" charset="0"/>
              </a:rPr>
              <a:t>Public Wi-Fi</a:t>
            </a:r>
            <a:endParaRPr kumimoji="1" lang="en-US" altLang="ja-JP" sz="1200" b="0" i="0" u="none" strike="noStrike" kern="0" cap="none" spc="0" normalizeH="0" baseline="0" noProof="0">
              <a:ln>
                <a:noFill/>
              </a:ln>
              <a:solidFill>
                <a:srgbClr val="505050"/>
              </a:solidFill>
              <a:effectLst/>
              <a:uLnTx/>
              <a:uFillTx/>
              <a:latin typeface="Yu Gothic UI" panose="020B0500000000000000" pitchFamily="50" charset="-128"/>
              <a:ea typeface="Yu Gothic UI" panose="020B0500000000000000" pitchFamily="50" charset="-128"/>
              <a:cs typeface="Segoe UI" pitchFamily="34" charset="0"/>
            </a:endParaRPr>
          </a:p>
        </p:txBody>
      </p:sp>
      <p:grpSp>
        <p:nvGrpSpPr>
          <p:cNvPr id="48" name="Group 47">
            <a:extLst>
              <a:ext uri="{FF2B5EF4-FFF2-40B4-BE49-F238E27FC236}">
                <a16:creationId xmlns:a16="http://schemas.microsoft.com/office/drawing/2014/main" id="{6D6184A7-E7BA-003D-200E-B75AB48BB49B}"/>
              </a:ext>
            </a:extLst>
          </p:cNvPr>
          <p:cNvGrpSpPr/>
          <p:nvPr/>
        </p:nvGrpSpPr>
        <p:grpSpPr>
          <a:xfrm>
            <a:off x="1548183" y="2890721"/>
            <a:ext cx="1639035" cy="1684454"/>
            <a:chOff x="980723" y="3033308"/>
            <a:chExt cx="1639035" cy="1684454"/>
          </a:xfrm>
        </p:grpSpPr>
        <p:sp>
          <p:nvSpPr>
            <p:cNvPr id="7" name="テキスト ボックス 40">
              <a:extLst>
                <a:ext uri="{FF2B5EF4-FFF2-40B4-BE49-F238E27FC236}">
                  <a16:creationId xmlns:a16="http://schemas.microsoft.com/office/drawing/2014/main" id="{9D39E9ED-02AA-30AB-8C61-F818BB28174A}"/>
                </a:ext>
              </a:extLst>
            </p:cNvPr>
            <p:cNvSpPr txBox="1"/>
            <p:nvPr/>
          </p:nvSpPr>
          <p:spPr>
            <a:xfrm>
              <a:off x="984849" y="3713104"/>
              <a:ext cx="1634909" cy="286232"/>
            </a:xfrm>
            <a:prstGeom prst="rect">
              <a:avLst/>
            </a:prstGeom>
            <a:solidFill>
              <a:srgbClr val="0078D7"/>
            </a:solid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en-US" altLang="ja-JP" sz="1400" b="0" i="0" u="none" strike="noStrike" kern="0" cap="none" spc="0" normalizeH="0" baseline="0" noProof="0">
                  <a:ln>
                    <a:noFill/>
                  </a:ln>
                  <a:solidFill>
                    <a:srgbClr val="FFFFFF"/>
                  </a:solidFill>
                  <a:effectLst/>
                  <a:uLnTx/>
                  <a:uFillTx/>
                  <a:latin typeface="Yu Gothic UI" panose="020B0500000000000000" pitchFamily="50" charset="-128"/>
                  <a:ea typeface="Yu Gothic UI" panose="020B0500000000000000" pitchFamily="50" charset="-128"/>
                  <a:cs typeface="Segoe UI" pitchFamily="34" charset="0"/>
                </a:rPr>
                <a:t>Windows 10/11</a:t>
              </a:r>
            </a:p>
          </p:txBody>
        </p:sp>
        <p:pic>
          <p:nvPicPr>
            <p:cNvPr id="9" name="図 90" descr="Icon&#10;&#10;Description automatically generated">
              <a:extLst>
                <a:ext uri="{FF2B5EF4-FFF2-40B4-BE49-F238E27FC236}">
                  <a16:creationId xmlns:a16="http://schemas.microsoft.com/office/drawing/2014/main" id="{317EB137-D66E-BF68-8AC2-C35CB39C7499}"/>
                </a:ext>
              </a:extLst>
            </p:cNvPr>
            <p:cNvPicPr>
              <a:picLocks noChangeAspect="1"/>
            </p:cNvPicPr>
            <p:nvPr/>
          </p:nvPicPr>
          <p:blipFill>
            <a:blip r:embed="rId6"/>
            <a:stretch>
              <a:fillRect/>
            </a:stretch>
          </p:blipFill>
          <p:spPr>
            <a:xfrm>
              <a:off x="1465277" y="3033308"/>
              <a:ext cx="674052" cy="622858"/>
            </a:xfrm>
            <a:prstGeom prst="rect">
              <a:avLst/>
            </a:prstGeom>
          </p:spPr>
        </p:pic>
        <p:sp>
          <p:nvSpPr>
            <p:cNvPr id="10" name="Rectangle 9">
              <a:extLst>
                <a:ext uri="{FF2B5EF4-FFF2-40B4-BE49-F238E27FC236}">
                  <a16:creationId xmlns:a16="http://schemas.microsoft.com/office/drawing/2014/main" id="{56A2865C-00D7-0882-82CB-F3AF6E4F55DB}"/>
                </a:ext>
              </a:extLst>
            </p:cNvPr>
            <p:cNvSpPr/>
            <p:nvPr/>
          </p:nvSpPr>
          <p:spPr bwMode="auto">
            <a:xfrm>
              <a:off x="984849" y="4026059"/>
              <a:ext cx="1634909" cy="244185"/>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en-US" altLang="ja-JP" sz="1400" kern="0">
                  <a:solidFill>
                    <a:srgbClr val="FFFFFF"/>
                  </a:solidFill>
                  <a:latin typeface="Yu Gothic UI" panose="020B0500000000000000" pitchFamily="50" charset="-128"/>
                  <a:ea typeface="Yu Gothic UI" panose="020B0500000000000000" pitchFamily="50" charset="-128"/>
                  <a:cs typeface="Segoe UI" pitchFamily="34" charset="0"/>
                </a:rPr>
                <a:t>EIDJ or HEIDJ</a:t>
              </a:r>
              <a:endParaRPr kumimoji="1" lang="en-US" altLang="ja-JP" sz="1400" b="0" i="0" u="none" strike="noStrike" kern="0" cap="none" spc="0" normalizeH="0" baseline="0" noProof="0">
                <a:ln>
                  <a:noFill/>
                </a:ln>
                <a:solidFill>
                  <a:srgbClr val="FFFFFF"/>
                </a:solidFill>
                <a:effectLst/>
                <a:uLnTx/>
                <a:uFillTx/>
                <a:latin typeface="Yu Gothic UI" panose="020B0500000000000000" pitchFamily="50" charset="-128"/>
                <a:ea typeface="Yu Gothic UI" panose="020B0500000000000000" pitchFamily="50" charset="-128"/>
                <a:cs typeface="Segoe UI" pitchFamily="34" charset="0"/>
              </a:endParaRPr>
            </a:p>
          </p:txBody>
        </p:sp>
        <p:sp>
          <p:nvSpPr>
            <p:cNvPr id="14" name="Rectangle 168">
              <a:extLst>
                <a:ext uri="{FF2B5EF4-FFF2-40B4-BE49-F238E27FC236}">
                  <a16:creationId xmlns:a16="http://schemas.microsoft.com/office/drawing/2014/main" id="{02E2946A-DD07-7598-CFAF-67ECC9BDF2DE}"/>
                </a:ext>
              </a:extLst>
            </p:cNvPr>
            <p:cNvSpPr/>
            <p:nvPr/>
          </p:nvSpPr>
          <p:spPr bwMode="auto">
            <a:xfrm>
              <a:off x="984849" y="4309727"/>
              <a:ext cx="1634909" cy="408035"/>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en-US" altLang="ja-JP" sz="1400" b="0" i="0" u="none" strike="noStrike" kern="0" cap="none" spc="0" normalizeH="0" baseline="0" noProof="0">
                  <a:ln>
                    <a:noFill/>
                  </a:ln>
                  <a:solidFill>
                    <a:srgbClr val="505050"/>
                  </a:solidFill>
                  <a:effectLst/>
                  <a:uLnTx/>
                  <a:uFillTx/>
                  <a:latin typeface="Yu Gothic UI" panose="020B0500000000000000" pitchFamily="50" charset="-128"/>
                  <a:ea typeface="Yu Gothic UI" panose="020B0500000000000000" pitchFamily="50" charset="-128"/>
                  <a:cs typeface="Segoe UI" pitchFamily="34" charset="0"/>
                </a:rPr>
                <a:t>Global Secure Access client</a:t>
              </a:r>
            </a:p>
          </p:txBody>
        </p:sp>
        <p:pic>
          <p:nvPicPr>
            <p:cNvPr id="15" name="Picture 14">
              <a:extLst>
                <a:ext uri="{FF2B5EF4-FFF2-40B4-BE49-F238E27FC236}">
                  <a16:creationId xmlns:a16="http://schemas.microsoft.com/office/drawing/2014/main" id="{00157D7E-5B44-10D7-39D6-1D68E16E389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980723" y="4351355"/>
              <a:ext cx="286233" cy="286233"/>
            </a:xfrm>
            <a:prstGeom prst="rect">
              <a:avLst/>
            </a:prstGeom>
          </p:spPr>
        </p:pic>
      </p:grpSp>
      <p:grpSp>
        <p:nvGrpSpPr>
          <p:cNvPr id="21" name="Group 20">
            <a:extLst>
              <a:ext uri="{FF2B5EF4-FFF2-40B4-BE49-F238E27FC236}">
                <a16:creationId xmlns:a16="http://schemas.microsoft.com/office/drawing/2014/main" id="{958E2AF5-FF56-4139-616B-51EB46167EA2}"/>
              </a:ext>
            </a:extLst>
          </p:cNvPr>
          <p:cNvGrpSpPr/>
          <p:nvPr/>
        </p:nvGrpSpPr>
        <p:grpSpPr>
          <a:xfrm>
            <a:off x="4781772" y="2810097"/>
            <a:ext cx="3332744" cy="3214971"/>
            <a:chOff x="4469051" y="2875322"/>
            <a:chExt cx="3332744" cy="3214971"/>
          </a:xfrm>
        </p:grpSpPr>
        <p:sp>
          <p:nvSpPr>
            <p:cNvPr id="113" name="Rectangle: Rounded Corners 112">
              <a:extLst>
                <a:ext uri="{FF2B5EF4-FFF2-40B4-BE49-F238E27FC236}">
                  <a16:creationId xmlns:a16="http://schemas.microsoft.com/office/drawing/2014/main" id="{2B85FDA4-7895-86B8-6F4B-FE6FE61E3E37}"/>
                </a:ext>
                <a:ext uri="{C183D7F6-B498-43B3-948B-1728B52AA6E4}">
                  <adec:decorative xmlns:adec="http://schemas.microsoft.com/office/drawing/2017/decorative" val="1"/>
                </a:ext>
              </a:extLst>
            </p:cNvPr>
            <p:cNvSpPr/>
            <p:nvPr/>
          </p:nvSpPr>
          <p:spPr bwMode="auto">
            <a:xfrm>
              <a:off x="4469051" y="2875322"/>
              <a:ext cx="3332744" cy="3214971"/>
            </a:xfrm>
            <a:prstGeom prst="roundRect">
              <a:avLst>
                <a:gd name="adj" fmla="val 7092"/>
              </a:avLst>
            </a:prstGeom>
            <a:solidFill>
              <a:srgbClr val="FFFFFF"/>
            </a:solidFill>
            <a:ln w="19050" cap="flat" cmpd="sng" algn="ctr">
              <a:solidFill>
                <a:srgbClr val="E6E6E6"/>
              </a:solidFill>
              <a:prstDash val="solid"/>
              <a:headEnd type="none" w="med" len="med"/>
              <a:tailEnd type="none" w="med" len="med"/>
            </a:ln>
            <a:effectLst/>
          </p:spPr>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888829" rtl="0" eaLnBrk="1" fontAlgn="base"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Global Secure Access</a:t>
              </a:r>
            </a:p>
            <a:p>
              <a:pPr marL="0" marR="0" lvl="0" indent="0" algn="ctr" defTabSz="888829" rtl="0" eaLnBrk="1" fontAlgn="base" latinLnBrk="0" hangingPunct="1">
                <a:lnSpc>
                  <a:spcPct val="100000"/>
                </a:lnSpc>
                <a:spcBef>
                  <a:spcPts val="0"/>
                </a:spcBef>
                <a:spcAft>
                  <a:spcPts val="0"/>
                </a:spcAft>
                <a:buClrTx/>
                <a:buSzTx/>
                <a:buFontTx/>
                <a:buNone/>
                <a:tabLst/>
                <a:defRPr/>
              </a:pPr>
              <a:r>
                <a:rPr lang="en-US" sz="1400" b="1">
                  <a:gradFill>
                    <a:gsLst>
                      <a:gs pos="83000">
                        <a:srgbClr val="0078D4"/>
                      </a:gs>
                      <a:gs pos="100000">
                        <a:srgbClr val="0078D4"/>
                      </a:gs>
                    </a:gsLst>
                    <a:lin ang="5400000" scaled="1"/>
                  </a:gradFill>
                  <a:latin typeface="Segoe UI Semibold"/>
                </a:rPr>
                <a:t>service</a:t>
              </a:r>
              <a:endParaRPr kumimoji="0" lang="en-US" sz="14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endParaRPr>
            </a:p>
          </p:txBody>
        </p:sp>
        <p:grpSp>
          <p:nvGrpSpPr>
            <p:cNvPr id="114" name="Group 113">
              <a:extLst>
                <a:ext uri="{FF2B5EF4-FFF2-40B4-BE49-F238E27FC236}">
                  <a16:creationId xmlns:a16="http://schemas.microsoft.com/office/drawing/2014/main" id="{B28139A8-38BD-8532-B9C9-A85EC9E69A26}"/>
                </a:ext>
              </a:extLst>
            </p:cNvPr>
            <p:cNvGrpSpPr/>
            <p:nvPr/>
          </p:nvGrpSpPr>
          <p:grpSpPr>
            <a:xfrm>
              <a:off x="4966620" y="3521879"/>
              <a:ext cx="2357215" cy="2357218"/>
              <a:chOff x="3078481" y="976076"/>
              <a:chExt cx="5424718" cy="5424724"/>
            </a:xfrm>
          </p:grpSpPr>
          <p:sp>
            <p:nvSpPr>
              <p:cNvPr id="115" name="Oval 114">
                <a:extLst>
                  <a:ext uri="{FF2B5EF4-FFF2-40B4-BE49-F238E27FC236}">
                    <a16:creationId xmlns:a16="http://schemas.microsoft.com/office/drawing/2014/main" id="{14418A15-AA3F-37EF-AA97-8CC050AE3046}"/>
                  </a:ext>
                </a:extLst>
              </p:cNvPr>
              <p:cNvSpPr/>
              <p:nvPr/>
            </p:nvSpPr>
            <p:spPr bwMode="auto">
              <a:xfrm>
                <a:off x="3078481" y="976076"/>
                <a:ext cx="5424718" cy="542472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16" name="Group 115">
                <a:extLst>
                  <a:ext uri="{FF2B5EF4-FFF2-40B4-BE49-F238E27FC236}">
                    <a16:creationId xmlns:a16="http://schemas.microsoft.com/office/drawing/2014/main" id="{11AB53D5-5024-0CB1-AD49-2C102B4D3ABE}"/>
                  </a:ext>
                </a:extLst>
              </p:cNvPr>
              <p:cNvGrpSpPr/>
              <p:nvPr/>
            </p:nvGrpSpPr>
            <p:grpSpPr>
              <a:xfrm>
                <a:off x="3341620" y="1282582"/>
                <a:ext cx="4909191" cy="4834861"/>
                <a:chOff x="3341620" y="1282582"/>
                <a:chExt cx="4909191" cy="4834861"/>
              </a:xfrm>
            </p:grpSpPr>
            <p:cxnSp>
              <p:nvCxnSpPr>
                <p:cNvPr id="117" name="Straight Connector 116">
                  <a:extLst>
                    <a:ext uri="{FF2B5EF4-FFF2-40B4-BE49-F238E27FC236}">
                      <a16:creationId xmlns:a16="http://schemas.microsoft.com/office/drawing/2014/main" id="{B9F1CAAD-EE01-E269-7096-E0278A7E4F34}"/>
                    </a:ext>
                  </a:extLst>
                </p:cNvPr>
                <p:cNvCxnSpPr>
                  <a:cxnSpLocks/>
                </p:cNvCxnSpPr>
                <p:nvPr/>
              </p:nvCxnSpPr>
              <p:spPr>
                <a:xfrm flipH="1">
                  <a:off x="6572555" y="1440024"/>
                  <a:ext cx="66457" cy="583555"/>
                </a:xfrm>
                <a:prstGeom prst="line">
                  <a:avLst/>
                </a:prstGeom>
                <a:noFill/>
                <a:ln w="28575" cap="flat" cmpd="sng" algn="ctr">
                  <a:solidFill>
                    <a:srgbClr val="E6E6E6">
                      <a:lumMod val="90000"/>
                    </a:srgbClr>
                  </a:solidFill>
                  <a:prstDash val="solid"/>
                  <a:headEnd type="none" w="lg" len="med"/>
                  <a:tailEnd type="none" w="lg" len="med"/>
                </a:ln>
                <a:effectLst/>
              </p:spPr>
            </p:cxnSp>
            <p:grpSp>
              <p:nvGrpSpPr>
                <p:cNvPr id="118" name="Group 117">
                  <a:extLst>
                    <a:ext uri="{FF2B5EF4-FFF2-40B4-BE49-F238E27FC236}">
                      <a16:creationId xmlns:a16="http://schemas.microsoft.com/office/drawing/2014/main" id="{C38E3DFF-EFB3-8C0D-C480-301F3B6D1C23}"/>
                    </a:ext>
                  </a:extLst>
                </p:cNvPr>
                <p:cNvGrpSpPr>
                  <a:grpSpLocks/>
                </p:cNvGrpSpPr>
                <p:nvPr/>
              </p:nvGrpSpPr>
              <p:grpSpPr>
                <a:xfrm>
                  <a:off x="3388079" y="1322694"/>
                  <a:ext cx="4814284" cy="4742541"/>
                  <a:chOff x="3691709" y="1603375"/>
                  <a:chExt cx="4829991" cy="4876800"/>
                </a:xfrm>
              </p:grpSpPr>
              <p:cxnSp>
                <p:nvCxnSpPr>
                  <p:cNvPr id="1063" name="Straight Connector 1062">
                    <a:extLst>
                      <a:ext uri="{FF2B5EF4-FFF2-40B4-BE49-F238E27FC236}">
                        <a16:creationId xmlns:a16="http://schemas.microsoft.com/office/drawing/2014/main" id="{B4377AB0-D5F8-9F37-D6E5-F50C94A09646}"/>
                      </a:ext>
                    </a:extLst>
                  </p:cNvPr>
                  <p:cNvCxnSpPr>
                    <a:cxnSpLocks/>
                  </p:cNvCxnSpPr>
                  <p:nvPr/>
                </p:nvCxnSpPr>
                <p:spPr>
                  <a:xfrm flipH="1" flipV="1">
                    <a:off x="6881813" y="2309813"/>
                    <a:ext cx="1147762" cy="25717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64" name="Straight Connector 1063">
                    <a:extLst>
                      <a:ext uri="{FF2B5EF4-FFF2-40B4-BE49-F238E27FC236}">
                        <a16:creationId xmlns:a16="http://schemas.microsoft.com/office/drawing/2014/main" id="{0650FF91-85B9-B78C-C8DA-FD6D5EF48903}"/>
                      </a:ext>
                    </a:extLst>
                  </p:cNvPr>
                  <p:cNvCxnSpPr>
                    <a:cxnSpLocks/>
                  </p:cNvCxnSpPr>
                  <p:nvPr/>
                </p:nvCxnSpPr>
                <p:spPr>
                  <a:xfrm flipH="1" flipV="1">
                    <a:off x="6988175" y="5848350"/>
                    <a:ext cx="571500" cy="174625"/>
                  </a:xfrm>
                  <a:prstGeom prst="line">
                    <a:avLst/>
                  </a:prstGeom>
                  <a:noFill/>
                  <a:ln w="22225" cap="flat" cmpd="sng" algn="ctr">
                    <a:solidFill>
                      <a:srgbClr val="E6E6E6">
                        <a:lumMod val="90000"/>
                      </a:srgbClr>
                    </a:solidFill>
                    <a:prstDash val="solid"/>
                    <a:headEnd type="none" w="lg" len="med"/>
                    <a:tailEnd type="none" w="lg" len="med"/>
                  </a:ln>
                  <a:effectLst/>
                </p:spPr>
              </p:cxnSp>
              <p:grpSp>
                <p:nvGrpSpPr>
                  <p:cNvPr id="1065" name="Group 1064">
                    <a:extLst>
                      <a:ext uri="{FF2B5EF4-FFF2-40B4-BE49-F238E27FC236}">
                        <a16:creationId xmlns:a16="http://schemas.microsoft.com/office/drawing/2014/main" id="{1F335CF0-DAFC-FD8C-1AA4-CEFE78F30848}"/>
                      </a:ext>
                    </a:extLst>
                  </p:cNvPr>
                  <p:cNvGrpSpPr>
                    <a:grpSpLocks/>
                  </p:cNvGrpSpPr>
                  <p:nvPr/>
                </p:nvGrpSpPr>
                <p:grpSpPr>
                  <a:xfrm>
                    <a:off x="3691709" y="1603375"/>
                    <a:ext cx="4829991" cy="4876800"/>
                    <a:chOff x="3691709" y="1603375"/>
                    <a:chExt cx="4829991" cy="4876800"/>
                  </a:xfrm>
                </p:grpSpPr>
                <p:cxnSp>
                  <p:nvCxnSpPr>
                    <p:cNvPr id="1066" name="Straight Connector 1065">
                      <a:extLst>
                        <a:ext uri="{FF2B5EF4-FFF2-40B4-BE49-F238E27FC236}">
                          <a16:creationId xmlns:a16="http://schemas.microsoft.com/office/drawing/2014/main" id="{4ECD3152-41D6-52FF-1FD3-99AE18A9935A}"/>
                        </a:ext>
                      </a:extLst>
                    </p:cNvPr>
                    <p:cNvCxnSpPr>
                      <a:cxnSpLocks/>
                    </p:cNvCxnSpPr>
                    <p:nvPr/>
                  </p:nvCxnSpPr>
                  <p:spPr>
                    <a:xfrm flipH="1" flipV="1">
                      <a:off x="5721350" y="5632767"/>
                      <a:ext cx="1273175" cy="221933"/>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67" name="Straight Connector 1066">
                      <a:extLst>
                        <a:ext uri="{FF2B5EF4-FFF2-40B4-BE49-F238E27FC236}">
                          <a16:creationId xmlns:a16="http://schemas.microsoft.com/office/drawing/2014/main" id="{BBF748D1-243F-7C11-45D0-057F9FEAB3B2}"/>
                        </a:ext>
                      </a:extLst>
                    </p:cNvPr>
                    <p:cNvCxnSpPr>
                      <a:cxnSpLocks/>
                    </p:cNvCxnSpPr>
                    <p:nvPr/>
                  </p:nvCxnSpPr>
                  <p:spPr>
                    <a:xfrm flipH="1" flipV="1">
                      <a:off x="5724525" y="5629275"/>
                      <a:ext cx="409575" cy="85090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68" name="Straight Connector 1067">
                      <a:extLst>
                        <a:ext uri="{FF2B5EF4-FFF2-40B4-BE49-F238E27FC236}">
                          <a16:creationId xmlns:a16="http://schemas.microsoft.com/office/drawing/2014/main" id="{BAD2AB4D-4C30-EC3A-82C5-DDAFFF263154}"/>
                        </a:ext>
                      </a:extLst>
                    </p:cNvPr>
                    <p:cNvCxnSpPr>
                      <a:cxnSpLocks/>
                    </p:cNvCxnSpPr>
                    <p:nvPr/>
                  </p:nvCxnSpPr>
                  <p:spPr>
                    <a:xfrm flipH="1">
                      <a:off x="4657725" y="5613400"/>
                      <a:ext cx="1089025" cy="342900"/>
                    </a:xfrm>
                    <a:prstGeom prst="line">
                      <a:avLst/>
                    </a:prstGeom>
                    <a:noFill/>
                    <a:ln w="22225" cap="flat" cmpd="sng" algn="ctr">
                      <a:solidFill>
                        <a:srgbClr val="E6E6E6">
                          <a:lumMod val="90000"/>
                        </a:srgbClr>
                      </a:solidFill>
                      <a:prstDash val="solid"/>
                      <a:headEnd type="none" w="lg" len="med"/>
                      <a:tailEnd type="none" w="lg" len="med"/>
                    </a:ln>
                    <a:effectLst/>
                  </p:spPr>
                </p:cxnSp>
                <p:grpSp>
                  <p:nvGrpSpPr>
                    <p:cNvPr id="1069" name="Group 1068">
                      <a:extLst>
                        <a:ext uri="{FF2B5EF4-FFF2-40B4-BE49-F238E27FC236}">
                          <a16:creationId xmlns:a16="http://schemas.microsoft.com/office/drawing/2014/main" id="{45166300-705A-93B1-E695-97B3699B7986}"/>
                        </a:ext>
                      </a:extLst>
                    </p:cNvPr>
                    <p:cNvGrpSpPr>
                      <a:grpSpLocks/>
                    </p:cNvGrpSpPr>
                    <p:nvPr/>
                  </p:nvGrpSpPr>
                  <p:grpSpPr>
                    <a:xfrm>
                      <a:off x="3691709" y="1603375"/>
                      <a:ext cx="4829991" cy="4870450"/>
                      <a:chOff x="3691709" y="1603375"/>
                      <a:chExt cx="4829991" cy="4870450"/>
                    </a:xfrm>
                  </p:grpSpPr>
                  <p:cxnSp>
                    <p:nvCxnSpPr>
                      <p:cNvPr id="1070" name="Straight Connector 1069">
                        <a:extLst>
                          <a:ext uri="{FF2B5EF4-FFF2-40B4-BE49-F238E27FC236}">
                            <a16:creationId xmlns:a16="http://schemas.microsoft.com/office/drawing/2014/main" id="{FC87CBBB-8960-7CE3-D754-D0A2ABE47BA0}"/>
                          </a:ext>
                        </a:extLst>
                      </p:cNvPr>
                      <p:cNvCxnSpPr>
                        <a:cxnSpLocks/>
                      </p:cNvCxnSpPr>
                      <p:nvPr/>
                    </p:nvCxnSpPr>
                    <p:spPr>
                      <a:xfrm flipH="1">
                        <a:off x="5448300" y="2728913"/>
                        <a:ext cx="14288" cy="150495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71" name="Straight Connector 1070">
                        <a:extLst>
                          <a:ext uri="{FF2B5EF4-FFF2-40B4-BE49-F238E27FC236}">
                            <a16:creationId xmlns:a16="http://schemas.microsoft.com/office/drawing/2014/main" id="{BA2FB538-28CA-EA4F-763E-C38DD23B96CE}"/>
                          </a:ext>
                        </a:extLst>
                      </p:cNvPr>
                      <p:cNvCxnSpPr>
                        <a:cxnSpLocks/>
                      </p:cNvCxnSpPr>
                      <p:nvPr/>
                    </p:nvCxnSpPr>
                    <p:spPr>
                      <a:xfrm>
                        <a:off x="5451475" y="4216400"/>
                        <a:ext cx="273050" cy="1428750"/>
                      </a:xfrm>
                      <a:prstGeom prst="line">
                        <a:avLst/>
                      </a:prstGeom>
                      <a:noFill/>
                      <a:ln w="22225" cap="flat" cmpd="sng" algn="ctr">
                        <a:solidFill>
                          <a:srgbClr val="E6E6E6">
                            <a:lumMod val="90000"/>
                          </a:srgbClr>
                        </a:solidFill>
                        <a:prstDash val="solid"/>
                        <a:headEnd type="none" w="lg" len="med"/>
                        <a:tailEnd type="none" w="lg" len="med"/>
                      </a:ln>
                      <a:effectLst/>
                    </p:spPr>
                  </p:cxnSp>
                  <p:grpSp>
                    <p:nvGrpSpPr>
                      <p:cNvPr id="1072" name="Group 1071">
                        <a:extLst>
                          <a:ext uri="{FF2B5EF4-FFF2-40B4-BE49-F238E27FC236}">
                            <a16:creationId xmlns:a16="http://schemas.microsoft.com/office/drawing/2014/main" id="{33924192-F533-DBAD-84A5-F680018B06F1}"/>
                          </a:ext>
                        </a:extLst>
                      </p:cNvPr>
                      <p:cNvGrpSpPr>
                        <a:grpSpLocks/>
                      </p:cNvGrpSpPr>
                      <p:nvPr/>
                    </p:nvGrpSpPr>
                    <p:grpSpPr>
                      <a:xfrm>
                        <a:off x="3691709" y="1603375"/>
                        <a:ext cx="4829991" cy="4870450"/>
                        <a:chOff x="3691709" y="1603375"/>
                        <a:chExt cx="4829991" cy="4870450"/>
                      </a:xfrm>
                    </p:grpSpPr>
                    <p:cxnSp>
                      <p:nvCxnSpPr>
                        <p:cNvPr id="1073" name="Straight Connector 1072">
                          <a:extLst>
                            <a:ext uri="{FF2B5EF4-FFF2-40B4-BE49-F238E27FC236}">
                              <a16:creationId xmlns:a16="http://schemas.microsoft.com/office/drawing/2014/main" id="{B0B8965E-E3C9-261D-6071-1F6038E7403A}"/>
                            </a:ext>
                          </a:extLst>
                        </p:cNvPr>
                        <p:cNvCxnSpPr>
                          <a:cxnSpLocks/>
                        </p:cNvCxnSpPr>
                        <p:nvPr/>
                      </p:nvCxnSpPr>
                      <p:spPr>
                        <a:xfrm flipV="1">
                          <a:off x="5467350" y="1681163"/>
                          <a:ext cx="200025" cy="102870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74" name="Straight Connector 1073">
                          <a:extLst>
                            <a:ext uri="{FF2B5EF4-FFF2-40B4-BE49-F238E27FC236}">
                              <a16:creationId xmlns:a16="http://schemas.microsoft.com/office/drawing/2014/main" id="{37D3351D-8016-691C-43FA-9DD809F52078}"/>
                            </a:ext>
                          </a:extLst>
                        </p:cNvPr>
                        <p:cNvCxnSpPr>
                          <a:cxnSpLocks/>
                        </p:cNvCxnSpPr>
                        <p:nvPr/>
                      </p:nvCxnSpPr>
                      <p:spPr>
                        <a:xfrm flipH="1" flipV="1">
                          <a:off x="4521200" y="2422525"/>
                          <a:ext cx="936625" cy="301625"/>
                        </a:xfrm>
                        <a:prstGeom prst="line">
                          <a:avLst/>
                        </a:prstGeom>
                        <a:noFill/>
                        <a:ln w="22225" cap="flat" cmpd="sng" algn="ctr">
                          <a:solidFill>
                            <a:srgbClr val="E6E6E6">
                              <a:lumMod val="90000"/>
                            </a:srgbClr>
                          </a:solidFill>
                          <a:prstDash val="solid"/>
                          <a:headEnd type="none" w="lg" len="med"/>
                          <a:tailEnd type="none" w="lg" len="med"/>
                        </a:ln>
                        <a:effectLst/>
                      </p:spPr>
                    </p:cxnSp>
                    <p:grpSp>
                      <p:nvGrpSpPr>
                        <p:cNvPr id="1075" name="Group 1074">
                          <a:extLst>
                            <a:ext uri="{FF2B5EF4-FFF2-40B4-BE49-F238E27FC236}">
                              <a16:creationId xmlns:a16="http://schemas.microsoft.com/office/drawing/2014/main" id="{AE81D901-09C7-A511-95CA-48FD5EE6FF37}"/>
                            </a:ext>
                          </a:extLst>
                        </p:cNvPr>
                        <p:cNvGrpSpPr>
                          <a:grpSpLocks/>
                        </p:cNvGrpSpPr>
                        <p:nvPr/>
                      </p:nvGrpSpPr>
                      <p:grpSpPr>
                        <a:xfrm>
                          <a:off x="3691709" y="1603375"/>
                          <a:ext cx="4829991" cy="4870450"/>
                          <a:chOff x="3691709" y="1603375"/>
                          <a:chExt cx="4829991" cy="4870450"/>
                        </a:xfrm>
                      </p:grpSpPr>
                      <p:cxnSp>
                        <p:nvCxnSpPr>
                          <p:cNvPr id="1076" name="Straight Connector 1075">
                            <a:extLst>
                              <a:ext uri="{FF2B5EF4-FFF2-40B4-BE49-F238E27FC236}">
                                <a16:creationId xmlns:a16="http://schemas.microsoft.com/office/drawing/2014/main" id="{0555D488-6EA8-5E0B-74BF-E8C6FAF6C455}"/>
                              </a:ext>
                            </a:extLst>
                          </p:cNvPr>
                          <p:cNvCxnSpPr>
                            <a:cxnSpLocks/>
                          </p:cNvCxnSpPr>
                          <p:nvPr/>
                        </p:nvCxnSpPr>
                        <p:spPr>
                          <a:xfrm flipH="1">
                            <a:off x="4521200" y="1968500"/>
                            <a:ext cx="127000" cy="450850"/>
                          </a:xfrm>
                          <a:prstGeom prst="line">
                            <a:avLst/>
                          </a:prstGeom>
                          <a:noFill/>
                          <a:ln w="22225" cap="flat" cmpd="sng" algn="ctr">
                            <a:solidFill>
                              <a:srgbClr val="E6E6E6">
                                <a:lumMod val="90000"/>
                              </a:srgbClr>
                            </a:solidFill>
                            <a:prstDash val="solid"/>
                            <a:headEnd type="none" w="lg" len="med"/>
                            <a:tailEnd type="none" w="lg" len="med"/>
                          </a:ln>
                          <a:effectLst/>
                        </p:spPr>
                      </p:cxnSp>
                      <p:grpSp>
                        <p:nvGrpSpPr>
                          <p:cNvPr id="1077" name="Group 1076">
                            <a:extLst>
                              <a:ext uri="{FF2B5EF4-FFF2-40B4-BE49-F238E27FC236}">
                                <a16:creationId xmlns:a16="http://schemas.microsoft.com/office/drawing/2014/main" id="{9343E8AA-0621-718B-356D-E241350BB703}"/>
                              </a:ext>
                            </a:extLst>
                          </p:cNvPr>
                          <p:cNvGrpSpPr>
                            <a:grpSpLocks/>
                          </p:cNvGrpSpPr>
                          <p:nvPr/>
                        </p:nvGrpSpPr>
                        <p:grpSpPr>
                          <a:xfrm>
                            <a:off x="3691709" y="1603375"/>
                            <a:ext cx="4829991" cy="4870450"/>
                            <a:chOff x="3691709" y="1603375"/>
                            <a:chExt cx="4829991" cy="4870450"/>
                          </a:xfrm>
                        </p:grpSpPr>
                        <p:cxnSp>
                          <p:nvCxnSpPr>
                            <p:cNvPr id="1078" name="Straight Connector 1077">
                              <a:extLst>
                                <a:ext uri="{FF2B5EF4-FFF2-40B4-BE49-F238E27FC236}">
                                  <a16:creationId xmlns:a16="http://schemas.microsoft.com/office/drawing/2014/main" id="{B5D2CAB4-2A64-1E98-744A-8BFB87FBC532}"/>
                                </a:ext>
                              </a:extLst>
                            </p:cNvPr>
                            <p:cNvCxnSpPr>
                              <a:cxnSpLocks/>
                            </p:cNvCxnSpPr>
                            <p:nvPr/>
                          </p:nvCxnSpPr>
                          <p:spPr>
                            <a:xfrm flipH="1" flipV="1">
                              <a:off x="3767693" y="3201335"/>
                              <a:ext cx="466170" cy="432453"/>
                            </a:xfrm>
                            <a:prstGeom prst="line">
                              <a:avLst/>
                            </a:prstGeom>
                            <a:noFill/>
                            <a:ln w="22225" cap="flat" cmpd="sng" algn="ctr">
                              <a:solidFill>
                                <a:srgbClr val="E6E6E6">
                                  <a:lumMod val="90000"/>
                                </a:srgbClr>
                              </a:solidFill>
                              <a:prstDash val="solid"/>
                              <a:headEnd type="none" w="lg" len="med"/>
                              <a:tailEnd type="none" w="lg" len="med"/>
                            </a:ln>
                            <a:effectLst/>
                          </p:spPr>
                        </p:cxnSp>
                        <p:grpSp>
                          <p:nvGrpSpPr>
                            <p:cNvPr id="1079" name="Group 1078">
                              <a:extLst>
                                <a:ext uri="{FF2B5EF4-FFF2-40B4-BE49-F238E27FC236}">
                                  <a16:creationId xmlns:a16="http://schemas.microsoft.com/office/drawing/2014/main" id="{10D505F3-5745-926D-B057-937C9C81EC78}"/>
                                </a:ext>
                              </a:extLst>
                            </p:cNvPr>
                            <p:cNvGrpSpPr>
                              <a:grpSpLocks/>
                            </p:cNvGrpSpPr>
                            <p:nvPr/>
                          </p:nvGrpSpPr>
                          <p:grpSpPr>
                            <a:xfrm>
                              <a:off x="3691709" y="1603375"/>
                              <a:ext cx="4829991" cy="4870450"/>
                              <a:chOff x="3691709" y="1603375"/>
                              <a:chExt cx="4829991" cy="4870450"/>
                            </a:xfrm>
                          </p:grpSpPr>
                          <p:cxnSp>
                            <p:nvCxnSpPr>
                              <p:cNvPr id="1080" name="Straight Connector 1079">
                                <a:extLst>
                                  <a:ext uri="{FF2B5EF4-FFF2-40B4-BE49-F238E27FC236}">
                                    <a16:creationId xmlns:a16="http://schemas.microsoft.com/office/drawing/2014/main" id="{B3F8D23B-63B9-4F76-2246-6FC36E934CBA}"/>
                                  </a:ext>
                                </a:extLst>
                              </p:cNvPr>
                              <p:cNvCxnSpPr>
                                <a:cxnSpLocks/>
                              </p:cNvCxnSpPr>
                              <p:nvPr/>
                            </p:nvCxnSpPr>
                            <p:spPr>
                              <a:xfrm flipH="1" flipV="1">
                                <a:off x="5664200" y="1695450"/>
                                <a:ext cx="1298576" cy="15876"/>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81" name="Straight Connector 1080">
                                <a:extLst>
                                  <a:ext uri="{FF2B5EF4-FFF2-40B4-BE49-F238E27FC236}">
                                    <a16:creationId xmlns:a16="http://schemas.microsoft.com/office/drawing/2014/main" id="{395DCAB1-B193-134E-4300-21B3ED59ADD7}"/>
                                  </a:ext>
                                </a:extLst>
                              </p:cNvPr>
                              <p:cNvCxnSpPr>
                                <a:cxnSpLocks/>
                              </p:cNvCxnSpPr>
                              <p:nvPr/>
                            </p:nvCxnSpPr>
                            <p:spPr>
                              <a:xfrm flipH="1">
                                <a:off x="5667375" y="1603375"/>
                                <a:ext cx="450850" cy="9525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82" name="Straight Connector 1081">
                                <a:extLst>
                                  <a:ext uri="{FF2B5EF4-FFF2-40B4-BE49-F238E27FC236}">
                                    <a16:creationId xmlns:a16="http://schemas.microsoft.com/office/drawing/2014/main" id="{32C6FCE9-BC8E-9B26-41A3-17C635FA9EE9}"/>
                                  </a:ext>
                                </a:extLst>
                              </p:cNvPr>
                              <p:cNvCxnSpPr>
                                <a:cxnSpLocks/>
                              </p:cNvCxnSpPr>
                              <p:nvPr/>
                            </p:nvCxnSpPr>
                            <p:spPr>
                              <a:xfrm flipH="1" flipV="1">
                                <a:off x="6102523" y="1603742"/>
                                <a:ext cx="853902" cy="107583"/>
                              </a:xfrm>
                              <a:prstGeom prst="line">
                                <a:avLst/>
                              </a:prstGeom>
                              <a:noFill/>
                              <a:ln w="22225" cap="flat" cmpd="sng" algn="ctr">
                                <a:solidFill>
                                  <a:srgbClr val="E6E6E6">
                                    <a:lumMod val="90000"/>
                                  </a:srgbClr>
                                </a:solidFill>
                                <a:prstDash val="solid"/>
                                <a:headEnd type="none" w="lg" len="med"/>
                                <a:tailEnd type="none" w="lg" len="med"/>
                              </a:ln>
                              <a:effectLst/>
                            </p:spPr>
                          </p:cxnSp>
                          <p:grpSp>
                            <p:nvGrpSpPr>
                              <p:cNvPr id="1083" name="Group 1082">
                                <a:extLst>
                                  <a:ext uri="{FF2B5EF4-FFF2-40B4-BE49-F238E27FC236}">
                                    <a16:creationId xmlns:a16="http://schemas.microsoft.com/office/drawing/2014/main" id="{4BD217CE-C580-2BD8-C5CA-322835176D5B}"/>
                                  </a:ext>
                                </a:extLst>
                              </p:cNvPr>
                              <p:cNvGrpSpPr>
                                <a:grpSpLocks/>
                              </p:cNvGrpSpPr>
                              <p:nvPr/>
                            </p:nvGrpSpPr>
                            <p:grpSpPr>
                              <a:xfrm>
                                <a:off x="3691709" y="1700213"/>
                                <a:ext cx="4829991" cy="4773612"/>
                                <a:chOff x="3691709" y="1700213"/>
                                <a:chExt cx="4829991" cy="4773612"/>
                              </a:xfrm>
                            </p:grpSpPr>
                            <p:cxnSp>
                              <p:nvCxnSpPr>
                                <p:cNvPr id="1084" name="Straight Connector 1083">
                                  <a:extLst>
                                    <a:ext uri="{FF2B5EF4-FFF2-40B4-BE49-F238E27FC236}">
                                      <a16:creationId xmlns:a16="http://schemas.microsoft.com/office/drawing/2014/main" id="{587A43F3-8F03-8EB4-C14D-5BC5B90DE0F7}"/>
                                    </a:ext>
                                  </a:extLst>
                                </p:cNvPr>
                                <p:cNvCxnSpPr>
                                  <a:cxnSpLocks/>
                                </p:cNvCxnSpPr>
                                <p:nvPr/>
                              </p:nvCxnSpPr>
                              <p:spPr>
                                <a:xfrm flipV="1">
                                  <a:off x="5462588" y="2309813"/>
                                  <a:ext cx="1428750" cy="414337"/>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85" name="Straight Connector 1084">
                                  <a:extLst>
                                    <a:ext uri="{FF2B5EF4-FFF2-40B4-BE49-F238E27FC236}">
                                      <a16:creationId xmlns:a16="http://schemas.microsoft.com/office/drawing/2014/main" id="{8577F652-5D07-6241-D3CF-04264490E2B4}"/>
                                    </a:ext>
                                  </a:extLst>
                                </p:cNvPr>
                                <p:cNvCxnSpPr>
                                  <a:cxnSpLocks/>
                                </p:cNvCxnSpPr>
                                <p:nvPr/>
                              </p:nvCxnSpPr>
                              <p:spPr>
                                <a:xfrm flipV="1">
                                  <a:off x="6553200" y="2309813"/>
                                  <a:ext cx="319088" cy="112395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86" name="Straight Connector 1085">
                                  <a:extLst>
                                    <a:ext uri="{FF2B5EF4-FFF2-40B4-BE49-F238E27FC236}">
                                      <a16:creationId xmlns:a16="http://schemas.microsoft.com/office/drawing/2014/main" id="{76FCFFC0-8EAF-68C3-8D76-5764914EFA7D}"/>
                                    </a:ext>
                                  </a:extLst>
                                </p:cNvPr>
                                <p:cNvCxnSpPr>
                                  <a:cxnSpLocks/>
                                </p:cNvCxnSpPr>
                                <p:nvPr/>
                              </p:nvCxnSpPr>
                              <p:spPr>
                                <a:xfrm flipH="1" flipV="1">
                                  <a:off x="6881813" y="2305050"/>
                                  <a:ext cx="890587" cy="1252538"/>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87" name="Straight Connector 1086">
                                  <a:extLst>
                                    <a:ext uri="{FF2B5EF4-FFF2-40B4-BE49-F238E27FC236}">
                                      <a16:creationId xmlns:a16="http://schemas.microsoft.com/office/drawing/2014/main" id="{D3034A00-770A-9C88-EBAC-A514960A70F1}"/>
                                    </a:ext>
                                  </a:extLst>
                                </p:cNvPr>
                                <p:cNvCxnSpPr>
                                  <a:cxnSpLocks/>
                                </p:cNvCxnSpPr>
                                <p:nvPr/>
                              </p:nvCxnSpPr>
                              <p:spPr>
                                <a:xfrm flipH="1">
                                  <a:off x="7758113" y="2543175"/>
                                  <a:ext cx="276225" cy="1004888"/>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88" name="Straight Connector 1087">
                                  <a:extLst>
                                    <a:ext uri="{FF2B5EF4-FFF2-40B4-BE49-F238E27FC236}">
                                      <a16:creationId xmlns:a16="http://schemas.microsoft.com/office/drawing/2014/main" id="{2C7979D0-A1A2-8E24-9AA9-E187736BA5D5}"/>
                                    </a:ext>
                                  </a:extLst>
                                </p:cNvPr>
                                <p:cNvCxnSpPr>
                                  <a:cxnSpLocks/>
                                </p:cNvCxnSpPr>
                                <p:nvPr/>
                              </p:nvCxnSpPr>
                              <p:spPr>
                                <a:xfrm flipH="1" flipV="1">
                                  <a:off x="6553200" y="3419475"/>
                                  <a:ext cx="1219200" cy="15240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89" name="Straight Connector 1088">
                                  <a:extLst>
                                    <a:ext uri="{FF2B5EF4-FFF2-40B4-BE49-F238E27FC236}">
                                      <a16:creationId xmlns:a16="http://schemas.microsoft.com/office/drawing/2014/main" id="{7AB55766-F53D-9E37-2D40-EC316AF10366}"/>
                                    </a:ext>
                                  </a:extLst>
                                </p:cNvPr>
                                <p:cNvCxnSpPr>
                                  <a:cxnSpLocks/>
                                </p:cNvCxnSpPr>
                                <p:nvPr/>
                              </p:nvCxnSpPr>
                              <p:spPr>
                                <a:xfrm>
                                  <a:off x="6562725" y="3457575"/>
                                  <a:ext cx="323850" cy="128587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90" name="Straight Connector 1089">
                                  <a:extLst>
                                    <a:ext uri="{FF2B5EF4-FFF2-40B4-BE49-F238E27FC236}">
                                      <a16:creationId xmlns:a16="http://schemas.microsoft.com/office/drawing/2014/main" id="{59C40ACC-9BAF-CFC0-D67A-3E3D1866925B}"/>
                                    </a:ext>
                                  </a:extLst>
                                </p:cNvPr>
                                <p:cNvCxnSpPr>
                                  <a:cxnSpLocks/>
                                </p:cNvCxnSpPr>
                                <p:nvPr/>
                              </p:nvCxnSpPr>
                              <p:spPr>
                                <a:xfrm>
                                  <a:off x="6962775" y="1733550"/>
                                  <a:ext cx="604838" cy="37147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91" name="Straight Connector 1090">
                                  <a:extLst>
                                    <a:ext uri="{FF2B5EF4-FFF2-40B4-BE49-F238E27FC236}">
                                      <a16:creationId xmlns:a16="http://schemas.microsoft.com/office/drawing/2014/main" id="{29ED0A83-A80F-0D40-6D47-27B249742478}"/>
                                    </a:ext>
                                  </a:extLst>
                                </p:cNvPr>
                                <p:cNvCxnSpPr>
                                  <a:cxnSpLocks/>
                                </p:cNvCxnSpPr>
                                <p:nvPr/>
                              </p:nvCxnSpPr>
                              <p:spPr>
                                <a:xfrm>
                                  <a:off x="7562850" y="2105025"/>
                                  <a:ext cx="466725" cy="46672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92" name="Straight Connector 1091">
                                  <a:extLst>
                                    <a:ext uri="{FF2B5EF4-FFF2-40B4-BE49-F238E27FC236}">
                                      <a16:creationId xmlns:a16="http://schemas.microsoft.com/office/drawing/2014/main" id="{F97E549D-C64F-8A25-02EE-287AF546390D}"/>
                                    </a:ext>
                                  </a:extLst>
                                </p:cNvPr>
                                <p:cNvCxnSpPr>
                                  <a:cxnSpLocks/>
                                </p:cNvCxnSpPr>
                                <p:nvPr/>
                              </p:nvCxnSpPr>
                              <p:spPr>
                                <a:xfrm>
                                  <a:off x="8015288" y="2562225"/>
                                  <a:ext cx="436562" cy="795338"/>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93" name="Straight Connector 1092">
                                  <a:extLst>
                                    <a:ext uri="{FF2B5EF4-FFF2-40B4-BE49-F238E27FC236}">
                                      <a16:creationId xmlns:a16="http://schemas.microsoft.com/office/drawing/2014/main" id="{1F9BB356-C610-CCFC-88B3-77D3DAF9F6F4}"/>
                                    </a:ext>
                                  </a:extLst>
                                </p:cNvPr>
                                <p:cNvCxnSpPr>
                                  <a:cxnSpLocks/>
                                </p:cNvCxnSpPr>
                                <p:nvPr/>
                              </p:nvCxnSpPr>
                              <p:spPr>
                                <a:xfrm>
                                  <a:off x="8462963" y="3357563"/>
                                  <a:ext cx="38100" cy="47625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94" name="Straight Connector 1093">
                                  <a:extLst>
                                    <a:ext uri="{FF2B5EF4-FFF2-40B4-BE49-F238E27FC236}">
                                      <a16:creationId xmlns:a16="http://schemas.microsoft.com/office/drawing/2014/main" id="{97F725BE-9804-05DE-28E0-161344F52C05}"/>
                                    </a:ext>
                                  </a:extLst>
                                </p:cNvPr>
                                <p:cNvCxnSpPr>
                                  <a:cxnSpLocks/>
                                </p:cNvCxnSpPr>
                                <p:nvPr/>
                              </p:nvCxnSpPr>
                              <p:spPr>
                                <a:xfrm>
                                  <a:off x="8024813" y="2566988"/>
                                  <a:ext cx="476250" cy="126682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95" name="Straight Connector 1094">
                                  <a:extLst>
                                    <a:ext uri="{FF2B5EF4-FFF2-40B4-BE49-F238E27FC236}">
                                      <a16:creationId xmlns:a16="http://schemas.microsoft.com/office/drawing/2014/main" id="{16060287-C7A4-B5B4-8ABF-B70BF5C6F634}"/>
                                    </a:ext>
                                  </a:extLst>
                                </p:cNvPr>
                                <p:cNvCxnSpPr>
                                  <a:cxnSpLocks/>
                                </p:cNvCxnSpPr>
                                <p:nvPr/>
                              </p:nvCxnSpPr>
                              <p:spPr>
                                <a:xfrm>
                                  <a:off x="7767638" y="3552825"/>
                                  <a:ext cx="723900" cy="271463"/>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96" name="Straight Connector 1095">
                                  <a:extLst>
                                    <a:ext uri="{FF2B5EF4-FFF2-40B4-BE49-F238E27FC236}">
                                      <a16:creationId xmlns:a16="http://schemas.microsoft.com/office/drawing/2014/main" id="{B4C80795-C8E3-A1AD-59DF-5B1A316E7DC6}"/>
                                    </a:ext>
                                  </a:extLst>
                                </p:cNvPr>
                                <p:cNvCxnSpPr>
                                  <a:cxnSpLocks/>
                                </p:cNvCxnSpPr>
                                <p:nvPr/>
                              </p:nvCxnSpPr>
                              <p:spPr>
                                <a:xfrm flipH="1" flipV="1">
                                  <a:off x="5657850" y="1700213"/>
                                  <a:ext cx="1247775" cy="61912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97" name="Straight Connector 1096">
                                  <a:extLst>
                                    <a:ext uri="{FF2B5EF4-FFF2-40B4-BE49-F238E27FC236}">
                                      <a16:creationId xmlns:a16="http://schemas.microsoft.com/office/drawing/2014/main" id="{3C71F56B-00AA-36FE-C83B-750E3B1BF42F}"/>
                                    </a:ext>
                                  </a:extLst>
                                </p:cNvPr>
                                <p:cNvCxnSpPr>
                                  <a:cxnSpLocks/>
                                </p:cNvCxnSpPr>
                                <p:nvPr/>
                              </p:nvCxnSpPr>
                              <p:spPr>
                                <a:xfrm flipH="1">
                                  <a:off x="4664075" y="1701800"/>
                                  <a:ext cx="1012825" cy="28257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98" name="Straight Connector 1097">
                                  <a:extLst>
                                    <a:ext uri="{FF2B5EF4-FFF2-40B4-BE49-F238E27FC236}">
                                      <a16:creationId xmlns:a16="http://schemas.microsoft.com/office/drawing/2014/main" id="{001AA5D7-AEF1-5307-273B-5F472016BEC7}"/>
                                    </a:ext>
                                  </a:extLst>
                                </p:cNvPr>
                                <p:cNvCxnSpPr>
                                  <a:cxnSpLocks/>
                                </p:cNvCxnSpPr>
                                <p:nvPr/>
                              </p:nvCxnSpPr>
                              <p:spPr>
                                <a:xfrm flipH="1">
                                  <a:off x="4516941" y="1709740"/>
                                  <a:ext cx="1158875" cy="71120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099" name="Straight Connector 1098">
                                  <a:extLst>
                                    <a:ext uri="{FF2B5EF4-FFF2-40B4-BE49-F238E27FC236}">
                                      <a16:creationId xmlns:a16="http://schemas.microsoft.com/office/drawing/2014/main" id="{8F0B9159-C480-5EB2-493D-CA7BB5A0C25E}"/>
                                    </a:ext>
                                  </a:extLst>
                                </p:cNvPr>
                                <p:cNvCxnSpPr>
                                  <a:cxnSpLocks/>
                                </p:cNvCxnSpPr>
                                <p:nvPr/>
                              </p:nvCxnSpPr>
                              <p:spPr>
                                <a:xfrm flipH="1">
                                  <a:off x="3784600" y="1978025"/>
                                  <a:ext cx="873125" cy="119062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00" name="Straight Connector 1099">
                                  <a:extLst>
                                    <a:ext uri="{FF2B5EF4-FFF2-40B4-BE49-F238E27FC236}">
                                      <a16:creationId xmlns:a16="http://schemas.microsoft.com/office/drawing/2014/main" id="{F6E761A9-FE59-B542-A586-5DFCC0CFB880}"/>
                                    </a:ext>
                                  </a:extLst>
                                </p:cNvPr>
                                <p:cNvCxnSpPr>
                                  <a:cxnSpLocks/>
                                </p:cNvCxnSpPr>
                                <p:nvPr/>
                              </p:nvCxnSpPr>
                              <p:spPr>
                                <a:xfrm flipH="1">
                                  <a:off x="3779044" y="2414588"/>
                                  <a:ext cx="750094" cy="747712"/>
                                </a:xfrm>
                                <a:prstGeom prst="line">
                                  <a:avLst/>
                                </a:prstGeom>
                                <a:noFill/>
                                <a:ln w="22225" cap="flat" cmpd="sng" algn="ctr">
                                  <a:solidFill>
                                    <a:srgbClr val="E6E6E6">
                                      <a:lumMod val="90000"/>
                                    </a:srgbClr>
                                  </a:solidFill>
                                  <a:prstDash val="solid"/>
                                  <a:headEnd type="none" w="lg" len="med"/>
                                  <a:tailEnd type="none" w="lg" len="med"/>
                                </a:ln>
                                <a:effectLst/>
                              </p:spPr>
                            </p:cxnSp>
                            <p:grpSp>
                              <p:nvGrpSpPr>
                                <p:cNvPr id="1101" name="Group 1100">
                                  <a:extLst>
                                    <a:ext uri="{FF2B5EF4-FFF2-40B4-BE49-F238E27FC236}">
                                      <a16:creationId xmlns:a16="http://schemas.microsoft.com/office/drawing/2014/main" id="{2FFB7905-3D3A-CA1B-655B-3D84D0BA85F1}"/>
                                    </a:ext>
                                  </a:extLst>
                                </p:cNvPr>
                                <p:cNvGrpSpPr>
                                  <a:grpSpLocks/>
                                </p:cNvGrpSpPr>
                                <p:nvPr/>
                              </p:nvGrpSpPr>
                              <p:grpSpPr>
                                <a:xfrm>
                                  <a:off x="3691709" y="2397125"/>
                                  <a:ext cx="4829991" cy="4076700"/>
                                  <a:chOff x="3691709" y="2397125"/>
                                  <a:chExt cx="4829991" cy="4076700"/>
                                </a:xfrm>
                              </p:grpSpPr>
                              <p:cxnSp>
                                <p:nvCxnSpPr>
                                  <p:cNvPr id="1102" name="Straight Connector 1101">
                                    <a:extLst>
                                      <a:ext uri="{FF2B5EF4-FFF2-40B4-BE49-F238E27FC236}">
                                        <a16:creationId xmlns:a16="http://schemas.microsoft.com/office/drawing/2014/main" id="{0C53EEB2-8D55-7388-B7C0-0F4194A16D0E}"/>
                                      </a:ext>
                                    </a:extLst>
                                  </p:cNvPr>
                                  <p:cNvCxnSpPr>
                                    <a:cxnSpLocks/>
                                  </p:cNvCxnSpPr>
                                  <p:nvPr/>
                                </p:nvCxnSpPr>
                                <p:spPr>
                                  <a:xfrm>
                                    <a:off x="5467350" y="2738438"/>
                                    <a:ext cx="1095375" cy="700087"/>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03" name="Straight Connector 1102">
                                    <a:extLst>
                                      <a:ext uri="{FF2B5EF4-FFF2-40B4-BE49-F238E27FC236}">
                                        <a16:creationId xmlns:a16="http://schemas.microsoft.com/office/drawing/2014/main" id="{E34F66B2-9C8E-3944-4CE8-225E1AB93D15}"/>
                                      </a:ext>
                                    </a:extLst>
                                  </p:cNvPr>
                                  <p:cNvCxnSpPr>
                                    <a:cxnSpLocks/>
                                  </p:cNvCxnSpPr>
                                  <p:nvPr/>
                                </p:nvCxnSpPr>
                                <p:spPr>
                                  <a:xfrm flipH="1">
                                    <a:off x="5448300" y="3438525"/>
                                    <a:ext cx="1114425" cy="776288"/>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04" name="Straight Connector 1103">
                                    <a:extLst>
                                      <a:ext uri="{FF2B5EF4-FFF2-40B4-BE49-F238E27FC236}">
                                        <a16:creationId xmlns:a16="http://schemas.microsoft.com/office/drawing/2014/main" id="{849F9E62-8198-CECF-58FF-D0CD53D03528}"/>
                                      </a:ext>
                                    </a:extLst>
                                  </p:cNvPr>
                                  <p:cNvCxnSpPr>
                                    <a:cxnSpLocks/>
                                  </p:cNvCxnSpPr>
                                  <p:nvPr/>
                                </p:nvCxnSpPr>
                                <p:spPr>
                                  <a:xfrm flipH="1">
                                    <a:off x="6886575" y="3548063"/>
                                    <a:ext cx="890588" cy="1176337"/>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05" name="Straight Connector 1104">
                                    <a:extLst>
                                      <a:ext uri="{FF2B5EF4-FFF2-40B4-BE49-F238E27FC236}">
                                        <a16:creationId xmlns:a16="http://schemas.microsoft.com/office/drawing/2014/main" id="{2BBC4454-79D8-7BD3-915D-DF45924FE37F}"/>
                                      </a:ext>
                                    </a:extLst>
                                  </p:cNvPr>
                                  <p:cNvCxnSpPr>
                                    <a:cxnSpLocks/>
                                  </p:cNvCxnSpPr>
                                  <p:nvPr/>
                                </p:nvCxnSpPr>
                                <p:spPr>
                                  <a:xfrm>
                                    <a:off x="5453094" y="4208463"/>
                                    <a:ext cx="1447769" cy="525462"/>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06" name="Straight Connector 1105">
                                    <a:extLst>
                                      <a:ext uri="{FF2B5EF4-FFF2-40B4-BE49-F238E27FC236}">
                                        <a16:creationId xmlns:a16="http://schemas.microsoft.com/office/drawing/2014/main" id="{6BC2A9D2-8F94-51C9-C0B9-232171D4C420}"/>
                                      </a:ext>
                                    </a:extLst>
                                  </p:cNvPr>
                                  <p:cNvCxnSpPr>
                                    <a:cxnSpLocks/>
                                  </p:cNvCxnSpPr>
                                  <p:nvPr/>
                                </p:nvCxnSpPr>
                                <p:spPr>
                                  <a:xfrm flipH="1">
                                    <a:off x="5721350" y="4727575"/>
                                    <a:ext cx="1177925" cy="90805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07" name="Straight Connector 1106">
                                    <a:extLst>
                                      <a:ext uri="{FF2B5EF4-FFF2-40B4-BE49-F238E27FC236}">
                                        <a16:creationId xmlns:a16="http://schemas.microsoft.com/office/drawing/2014/main" id="{E47C9D36-7AB1-ECDA-884C-492463D6C03D}"/>
                                      </a:ext>
                                    </a:extLst>
                                  </p:cNvPr>
                                  <p:cNvCxnSpPr>
                                    <a:cxnSpLocks/>
                                  </p:cNvCxnSpPr>
                                  <p:nvPr/>
                                </p:nvCxnSpPr>
                                <p:spPr>
                                  <a:xfrm flipH="1" flipV="1">
                                    <a:off x="6896100" y="4730750"/>
                                    <a:ext cx="1108075" cy="25717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08" name="Straight Connector 1107">
                                    <a:extLst>
                                      <a:ext uri="{FF2B5EF4-FFF2-40B4-BE49-F238E27FC236}">
                                        <a16:creationId xmlns:a16="http://schemas.microsoft.com/office/drawing/2014/main" id="{A6CB814F-AB5F-AA2B-7596-62F75AAD5102}"/>
                                      </a:ext>
                                    </a:extLst>
                                  </p:cNvPr>
                                  <p:cNvCxnSpPr>
                                    <a:cxnSpLocks/>
                                  </p:cNvCxnSpPr>
                                  <p:nvPr/>
                                </p:nvCxnSpPr>
                                <p:spPr>
                                  <a:xfrm flipH="1" flipV="1">
                                    <a:off x="7775575" y="3571875"/>
                                    <a:ext cx="257175" cy="142240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09" name="Straight Connector 1108">
                                    <a:extLst>
                                      <a:ext uri="{FF2B5EF4-FFF2-40B4-BE49-F238E27FC236}">
                                        <a16:creationId xmlns:a16="http://schemas.microsoft.com/office/drawing/2014/main" id="{51F9463D-60B0-7CDA-6F21-72603857A469}"/>
                                      </a:ext>
                                    </a:extLst>
                                  </p:cNvPr>
                                  <p:cNvCxnSpPr>
                                    <a:cxnSpLocks/>
                                  </p:cNvCxnSpPr>
                                  <p:nvPr/>
                                </p:nvCxnSpPr>
                                <p:spPr>
                                  <a:xfrm flipV="1">
                                    <a:off x="8013700" y="3832225"/>
                                    <a:ext cx="508000" cy="117792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10" name="Straight Connector 1109">
                                    <a:extLst>
                                      <a:ext uri="{FF2B5EF4-FFF2-40B4-BE49-F238E27FC236}">
                                        <a16:creationId xmlns:a16="http://schemas.microsoft.com/office/drawing/2014/main" id="{1F7010B5-EA36-55E2-1B43-54E0C203D2B8}"/>
                                      </a:ext>
                                    </a:extLst>
                                  </p:cNvPr>
                                  <p:cNvCxnSpPr>
                                    <a:cxnSpLocks/>
                                  </p:cNvCxnSpPr>
                                  <p:nvPr/>
                                </p:nvCxnSpPr>
                                <p:spPr>
                                  <a:xfrm flipV="1">
                                    <a:off x="8451850" y="3835400"/>
                                    <a:ext cx="60325" cy="105727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11" name="Straight Connector 1110">
                                    <a:extLst>
                                      <a:ext uri="{FF2B5EF4-FFF2-40B4-BE49-F238E27FC236}">
                                        <a16:creationId xmlns:a16="http://schemas.microsoft.com/office/drawing/2014/main" id="{743D7D44-327A-A713-879F-D55AC1290F9D}"/>
                                      </a:ext>
                                    </a:extLst>
                                  </p:cNvPr>
                                  <p:cNvCxnSpPr>
                                    <a:cxnSpLocks/>
                                  </p:cNvCxnSpPr>
                                  <p:nvPr/>
                                </p:nvCxnSpPr>
                                <p:spPr>
                                  <a:xfrm flipV="1">
                                    <a:off x="8020050" y="4876800"/>
                                    <a:ext cx="434975" cy="11430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12" name="Straight Connector 1111">
                                    <a:extLst>
                                      <a:ext uri="{FF2B5EF4-FFF2-40B4-BE49-F238E27FC236}">
                                        <a16:creationId xmlns:a16="http://schemas.microsoft.com/office/drawing/2014/main" id="{AA76C5C1-11A3-C761-7AD4-A53C6442DCC9}"/>
                                      </a:ext>
                                    </a:extLst>
                                  </p:cNvPr>
                                  <p:cNvCxnSpPr>
                                    <a:cxnSpLocks/>
                                  </p:cNvCxnSpPr>
                                  <p:nvPr/>
                                </p:nvCxnSpPr>
                                <p:spPr>
                                  <a:xfrm>
                                    <a:off x="6905625" y="4721225"/>
                                    <a:ext cx="82550" cy="114935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13" name="Straight Connector 1112">
                                    <a:extLst>
                                      <a:ext uri="{FF2B5EF4-FFF2-40B4-BE49-F238E27FC236}">
                                        <a16:creationId xmlns:a16="http://schemas.microsoft.com/office/drawing/2014/main" id="{44ABCDBD-A08F-75A9-41D3-72068F1DB801}"/>
                                      </a:ext>
                                    </a:extLst>
                                  </p:cNvPr>
                                  <p:cNvCxnSpPr>
                                    <a:cxnSpLocks/>
                                  </p:cNvCxnSpPr>
                                  <p:nvPr/>
                                </p:nvCxnSpPr>
                                <p:spPr>
                                  <a:xfrm flipH="1">
                                    <a:off x="6988175" y="4987925"/>
                                    <a:ext cx="1047750" cy="86042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14" name="Straight Connector 1113">
                                    <a:extLst>
                                      <a:ext uri="{FF2B5EF4-FFF2-40B4-BE49-F238E27FC236}">
                                        <a16:creationId xmlns:a16="http://schemas.microsoft.com/office/drawing/2014/main" id="{5230BBC4-6F8A-0AF2-770F-73E71272F36D}"/>
                                      </a:ext>
                                    </a:extLst>
                                  </p:cNvPr>
                                  <p:cNvCxnSpPr>
                                    <a:cxnSpLocks/>
                                  </p:cNvCxnSpPr>
                                  <p:nvPr/>
                                </p:nvCxnSpPr>
                                <p:spPr>
                                  <a:xfrm flipH="1">
                                    <a:off x="7553325" y="4873023"/>
                                    <a:ext cx="901700" cy="1165827"/>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15" name="Straight Connector 1114">
                                    <a:extLst>
                                      <a:ext uri="{FF2B5EF4-FFF2-40B4-BE49-F238E27FC236}">
                                        <a16:creationId xmlns:a16="http://schemas.microsoft.com/office/drawing/2014/main" id="{A0FE2215-74CB-DEFC-4838-7A7E1CFB1624}"/>
                                      </a:ext>
                                    </a:extLst>
                                  </p:cNvPr>
                                  <p:cNvCxnSpPr>
                                    <a:cxnSpLocks/>
                                  </p:cNvCxnSpPr>
                                  <p:nvPr/>
                                </p:nvCxnSpPr>
                                <p:spPr>
                                  <a:xfrm flipH="1">
                                    <a:off x="7562850" y="4994275"/>
                                    <a:ext cx="457200" cy="104457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16" name="Straight Connector 1115">
                                    <a:extLst>
                                      <a:ext uri="{FF2B5EF4-FFF2-40B4-BE49-F238E27FC236}">
                                        <a16:creationId xmlns:a16="http://schemas.microsoft.com/office/drawing/2014/main" id="{C2C68D93-AB15-C41E-69AD-CBC8E258F7B1}"/>
                                      </a:ext>
                                    </a:extLst>
                                  </p:cNvPr>
                                  <p:cNvCxnSpPr>
                                    <a:cxnSpLocks/>
                                  </p:cNvCxnSpPr>
                                  <p:nvPr/>
                                </p:nvCxnSpPr>
                                <p:spPr>
                                  <a:xfrm flipH="1">
                                    <a:off x="6102350" y="6369050"/>
                                    <a:ext cx="447675" cy="10477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17" name="Straight Connector 1116">
                                    <a:extLst>
                                      <a:ext uri="{FF2B5EF4-FFF2-40B4-BE49-F238E27FC236}">
                                        <a16:creationId xmlns:a16="http://schemas.microsoft.com/office/drawing/2014/main" id="{557BF16A-F2B5-E339-773B-DBFC40F4EF24}"/>
                                      </a:ext>
                                    </a:extLst>
                                  </p:cNvPr>
                                  <p:cNvCxnSpPr>
                                    <a:cxnSpLocks/>
                                  </p:cNvCxnSpPr>
                                  <p:nvPr/>
                                </p:nvCxnSpPr>
                                <p:spPr>
                                  <a:xfrm flipH="1">
                                    <a:off x="6529474" y="6026150"/>
                                    <a:ext cx="1039726" cy="342900"/>
                                  </a:xfrm>
                                  <a:prstGeom prst="line">
                                    <a:avLst/>
                                  </a:prstGeom>
                                  <a:noFill/>
                                  <a:ln w="22225" cap="flat" cmpd="sng" algn="ctr">
                                    <a:solidFill>
                                      <a:srgbClr val="E6E6E6">
                                        <a:lumMod val="90000"/>
                                      </a:srgbClr>
                                    </a:solidFill>
                                    <a:prstDash val="solid"/>
                                    <a:headEnd type="none" w="lg" len="med"/>
                                    <a:tailEnd type="none" w="lg" len="med"/>
                                  </a:ln>
                                  <a:effectLst/>
                                </p:spPr>
                              </p:cxnSp>
                              <p:grpSp>
                                <p:nvGrpSpPr>
                                  <p:cNvPr id="1118" name="Group 1117">
                                    <a:extLst>
                                      <a:ext uri="{FF2B5EF4-FFF2-40B4-BE49-F238E27FC236}">
                                        <a16:creationId xmlns:a16="http://schemas.microsoft.com/office/drawing/2014/main" id="{7B01176E-3FFE-F7BB-933A-2A525BE01A1E}"/>
                                      </a:ext>
                                    </a:extLst>
                                  </p:cNvPr>
                                  <p:cNvGrpSpPr>
                                    <a:grpSpLocks/>
                                  </p:cNvGrpSpPr>
                                  <p:nvPr/>
                                </p:nvGrpSpPr>
                                <p:grpSpPr>
                                  <a:xfrm>
                                    <a:off x="3691709" y="2397125"/>
                                    <a:ext cx="2035991" cy="3575050"/>
                                    <a:chOff x="3691709" y="2397125"/>
                                    <a:chExt cx="2035991" cy="3575050"/>
                                  </a:xfrm>
                                </p:grpSpPr>
                                <p:cxnSp>
                                  <p:nvCxnSpPr>
                                    <p:cNvPr id="1122" name="Straight Connector 1121">
                                      <a:extLst>
                                        <a:ext uri="{FF2B5EF4-FFF2-40B4-BE49-F238E27FC236}">
                                          <a16:creationId xmlns:a16="http://schemas.microsoft.com/office/drawing/2014/main" id="{6978F6A7-EE7F-E628-3AD1-8FAD70C857BE}"/>
                                        </a:ext>
                                      </a:extLst>
                                    </p:cNvPr>
                                    <p:cNvCxnSpPr>
                                      <a:cxnSpLocks/>
                                    </p:cNvCxnSpPr>
                                    <p:nvPr/>
                                  </p:nvCxnSpPr>
                                  <p:spPr>
                                    <a:xfrm flipH="1">
                                      <a:off x="4225925" y="2727325"/>
                                      <a:ext cx="1231900" cy="91122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23" name="Straight Connector 1122">
                                      <a:extLst>
                                        <a:ext uri="{FF2B5EF4-FFF2-40B4-BE49-F238E27FC236}">
                                          <a16:creationId xmlns:a16="http://schemas.microsoft.com/office/drawing/2014/main" id="{24D8BB67-0182-9DF6-830C-978C6E2303F2}"/>
                                        </a:ext>
                                      </a:extLst>
                                    </p:cNvPr>
                                    <p:cNvCxnSpPr>
                                      <a:cxnSpLocks/>
                                    </p:cNvCxnSpPr>
                                    <p:nvPr/>
                                  </p:nvCxnSpPr>
                                  <p:spPr>
                                    <a:xfrm flipH="1">
                                      <a:off x="4225925" y="2397125"/>
                                      <a:ext cx="298450" cy="124142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24" name="Straight Connector 1123">
                                      <a:extLst>
                                        <a:ext uri="{FF2B5EF4-FFF2-40B4-BE49-F238E27FC236}">
                                          <a16:creationId xmlns:a16="http://schemas.microsoft.com/office/drawing/2014/main" id="{DA0CC038-9ABA-0A60-3BA5-E7E39C91848C}"/>
                                        </a:ext>
                                      </a:extLst>
                                    </p:cNvPr>
                                    <p:cNvCxnSpPr>
                                      <a:cxnSpLocks/>
                                    </p:cNvCxnSpPr>
                                    <p:nvPr/>
                                  </p:nvCxnSpPr>
                                  <p:spPr>
                                    <a:xfrm flipH="1" flipV="1">
                                      <a:off x="4225925" y="3625197"/>
                                      <a:ext cx="1231900" cy="608666"/>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25" name="Straight Connector 1124">
                                      <a:extLst>
                                        <a:ext uri="{FF2B5EF4-FFF2-40B4-BE49-F238E27FC236}">
                                          <a16:creationId xmlns:a16="http://schemas.microsoft.com/office/drawing/2014/main" id="{B3ABE8CF-F5DA-AA25-BFA8-EC5C174E81A3}"/>
                                        </a:ext>
                                      </a:extLst>
                                    </p:cNvPr>
                                    <p:cNvCxnSpPr>
                                      <a:cxnSpLocks/>
                                    </p:cNvCxnSpPr>
                                    <p:nvPr/>
                                  </p:nvCxnSpPr>
                                  <p:spPr>
                                    <a:xfrm flipH="1" flipV="1">
                                      <a:off x="4233863" y="3631406"/>
                                      <a:ext cx="296862" cy="1356519"/>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26" name="Straight Connector 1125">
                                      <a:extLst>
                                        <a:ext uri="{FF2B5EF4-FFF2-40B4-BE49-F238E27FC236}">
                                          <a16:creationId xmlns:a16="http://schemas.microsoft.com/office/drawing/2014/main" id="{0B35D308-F699-7C76-4B1B-CB08ED4C8404}"/>
                                        </a:ext>
                                      </a:extLst>
                                    </p:cNvPr>
                                    <p:cNvCxnSpPr>
                                      <a:cxnSpLocks/>
                                    </p:cNvCxnSpPr>
                                    <p:nvPr/>
                                  </p:nvCxnSpPr>
                                  <p:spPr>
                                    <a:xfrm flipV="1">
                                      <a:off x="4530725" y="4210050"/>
                                      <a:ext cx="936625" cy="77152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27" name="Straight Connector 1126">
                                      <a:extLst>
                                        <a:ext uri="{FF2B5EF4-FFF2-40B4-BE49-F238E27FC236}">
                                          <a16:creationId xmlns:a16="http://schemas.microsoft.com/office/drawing/2014/main" id="{99EAF51F-F5B7-A470-1AC5-8E2A912FB8D1}"/>
                                        </a:ext>
                                      </a:extLst>
                                    </p:cNvPr>
                                    <p:cNvCxnSpPr>
                                      <a:cxnSpLocks/>
                                    </p:cNvCxnSpPr>
                                    <p:nvPr/>
                                  </p:nvCxnSpPr>
                                  <p:spPr>
                                    <a:xfrm flipV="1">
                                      <a:off x="3752849" y="3616325"/>
                                      <a:ext cx="479426" cy="1092154"/>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28" name="Straight Connector 1127">
                                      <a:extLst>
                                        <a:ext uri="{FF2B5EF4-FFF2-40B4-BE49-F238E27FC236}">
                                          <a16:creationId xmlns:a16="http://schemas.microsoft.com/office/drawing/2014/main" id="{DAB78ADA-2918-F60D-B324-9027A5D81686}"/>
                                        </a:ext>
                                      </a:extLst>
                                    </p:cNvPr>
                                    <p:cNvCxnSpPr>
                                      <a:cxnSpLocks/>
                                    </p:cNvCxnSpPr>
                                    <p:nvPr/>
                                  </p:nvCxnSpPr>
                                  <p:spPr>
                                    <a:xfrm>
                                      <a:off x="3759200" y="4702175"/>
                                      <a:ext cx="790575" cy="27940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29" name="Straight Connector 1128">
                                      <a:extLst>
                                        <a:ext uri="{FF2B5EF4-FFF2-40B4-BE49-F238E27FC236}">
                                          <a16:creationId xmlns:a16="http://schemas.microsoft.com/office/drawing/2014/main" id="{A04AD818-D27B-FC0F-95F5-205F1DF4A9B5}"/>
                                        </a:ext>
                                      </a:extLst>
                                    </p:cNvPr>
                                    <p:cNvCxnSpPr>
                                      <a:cxnSpLocks/>
                                    </p:cNvCxnSpPr>
                                    <p:nvPr/>
                                  </p:nvCxnSpPr>
                                  <p:spPr>
                                    <a:xfrm flipH="1">
                                      <a:off x="3692525" y="3192557"/>
                                      <a:ext cx="54325" cy="1017493"/>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30" name="Straight Connector 1129">
                                      <a:extLst>
                                        <a:ext uri="{FF2B5EF4-FFF2-40B4-BE49-F238E27FC236}">
                                          <a16:creationId xmlns:a16="http://schemas.microsoft.com/office/drawing/2014/main" id="{745153D3-9DFD-741A-3047-957C434FAA53}"/>
                                        </a:ext>
                                      </a:extLst>
                                    </p:cNvPr>
                                    <p:cNvCxnSpPr>
                                      <a:cxnSpLocks/>
                                    </p:cNvCxnSpPr>
                                    <p:nvPr/>
                                  </p:nvCxnSpPr>
                                  <p:spPr>
                                    <a:xfrm>
                                      <a:off x="3691709" y="4196300"/>
                                      <a:ext cx="57966" cy="51222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31" name="Straight Connector 1130">
                                      <a:extLst>
                                        <a:ext uri="{FF2B5EF4-FFF2-40B4-BE49-F238E27FC236}">
                                          <a16:creationId xmlns:a16="http://schemas.microsoft.com/office/drawing/2014/main" id="{A2F26E39-5F59-E240-7FDF-5F5B39111187}"/>
                                        </a:ext>
                                      </a:extLst>
                                    </p:cNvPr>
                                    <p:cNvCxnSpPr>
                                      <a:cxnSpLocks/>
                                    </p:cNvCxnSpPr>
                                    <p:nvPr/>
                                  </p:nvCxnSpPr>
                                  <p:spPr>
                                    <a:xfrm flipH="1">
                                      <a:off x="3759200" y="3151932"/>
                                      <a:ext cx="1938" cy="1537543"/>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32" name="Straight Connector 1131">
                                      <a:extLst>
                                        <a:ext uri="{FF2B5EF4-FFF2-40B4-BE49-F238E27FC236}">
                                          <a16:creationId xmlns:a16="http://schemas.microsoft.com/office/drawing/2014/main" id="{CF8AC4C4-77A3-74DB-2761-8F02EDC2299A}"/>
                                        </a:ext>
                                      </a:extLst>
                                    </p:cNvPr>
                                    <p:cNvCxnSpPr>
                                      <a:cxnSpLocks/>
                                    </p:cNvCxnSpPr>
                                    <p:nvPr/>
                                  </p:nvCxnSpPr>
                                  <p:spPr>
                                    <a:xfrm flipH="1" flipV="1">
                                      <a:off x="4540250" y="4984750"/>
                                      <a:ext cx="1187450" cy="65722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33" name="Straight Connector 1132">
                                      <a:extLst>
                                        <a:ext uri="{FF2B5EF4-FFF2-40B4-BE49-F238E27FC236}">
                                          <a16:creationId xmlns:a16="http://schemas.microsoft.com/office/drawing/2014/main" id="{E2FC5BEA-E7CE-D301-BACE-B05A5C3E6B0D}"/>
                                        </a:ext>
                                      </a:extLst>
                                    </p:cNvPr>
                                    <p:cNvCxnSpPr>
                                      <a:cxnSpLocks/>
                                    </p:cNvCxnSpPr>
                                    <p:nvPr/>
                                  </p:nvCxnSpPr>
                                  <p:spPr>
                                    <a:xfrm flipH="1" flipV="1">
                                      <a:off x="4521200" y="4972050"/>
                                      <a:ext cx="146050" cy="100012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34" name="Straight Connector 1133">
                                      <a:extLst>
                                        <a:ext uri="{FF2B5EF4-FFF2-40B4-BE49-F238E27FC236}">
                                          <a16:creationId xmlns:a16="http://schemas.microsoft.com/office/drawing/2014/main" id="{94BE7744-65AA-2865-8E08-EBA9DAE85C22}"/>
                                        </a:ext>
                                      </a:extLst>
                                    </p:cNvPr>
                                    <p:cNvCxnSpPr>
                                      <a:cxnSpLocks/>
                                    </p:cNvCxnSpPr>
                                    <p:nvPr/>
                                  </p:nvCxnSpPr>
                                  <p:spPr>
                                    <a:xfrm flipH="1" flipV="1">
                                      <a:off x="3756675" y="4689475"/>
                                      <a:ext cx="415275" cy="828675"/>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35" name="Straight Connector 1134">
                                      <a:extLst>
                                        <a:ext uri="{FF2B5EF4-FFF2-40B4-BE49-F238E27FC236}">
                                          <a16:creationId xmlns:a16="http://schemas.microsoft.com/office/drawing/2014/main" id="{D35DF1EE-C674-AB3A-B0F7-A6F515D52134}"/>
                                        </a:ext>
                                      </a:extLst>
                                    </p:cNvPr>
                                    <p:cNvCxnSpPr>
                                      <a:cxnSpLocks/>
                                    </p:cNvCxnSpPr>
                                    <p:nvPr/>
                                  </p:nvCxnSpPr>
                                  <p:spPr>
                                    <a:xfrm flipH="1" flipV="1">
                                      <a:off x="4156726" y="5499716"/>
                                      <a:ext cx="504174" cy="450234"/>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36" name="Straight Connector 1135">
                                      <a:extLst>
                                        <a:ext uri="{FF2B5EF4-FFF2-40B4-BE49-F238E27FC236}">
                                          <a16:creationId xmlns:a16="http://schemas.microsoft.com/office/drawing/2014/main" id="{634331DC-0434-8EF1-BB6D-3776F7BC11E7}"/>
                                        </a:ext>
                                      </a:extLst>
                                    </p:cNvPr>
                                    <p:cNvCxnSpPr>
                                      <a:cxnSpLocks/>
                                    </p:cNvCxnSpPr>
                                    <p:nvPr/>
                                  </p:nvCxnSpPr>
                                  <p:spPr>
                                    <a:xfrm flipH="1" flipV="1">
                                      <a:off x="3749675" y="4690045"/>
                                      <a:ext cx="930275" cy="1272605"/>
                                    </a:xfrm>
                                    <a:prstGeom prst="line">
                                      <a:avLst/>
                                    </a:prstGeom>
                                    <a:noFill/>
                                    <a:ln w="22225" cap="flat" cmpd="sng" algn="ctr">
                                      <a:solidFill>
                                        <a:srgbClr val="E6E6E6">
                                          <a:lumMod val="90000"/>
                                        </a:srgbClr>
                                      </a:solidFill>
                                      <a:prstDash val="solid"/>
                                      <a:headEnd type="none" w="lg" len="med"/>
                                      <a:tailEnd type="none" w="lg" len="med"/>
                                    </a:ln>
                                    <a:effectLst/>
                                  </p:spPr>
                                </p:cxnSp>
                              </p:grpSp>
                              <p:cxnSp>
                                <p:nvCxnSpPr>
                                  <p:cNvPr id="1119" name="Straight Connector 1118">
                                    <a:extLst>
                                      <a:ext uri="{FF2B5EF4-FFF2-40B4-BE49-F238E27FC236}">
                                        <a16:creationId xmlns:a16="http://schemas.microsoft.com/office/drawing/2014/main" id="{C0AD9B58-03F7-94ED-7794-39526460AD3F}"/>
                                      </a:ext>
                                    </a:extLst>
                                  </p:cNvPr>
                                  <p:cNvCxnSpPr>
                                    <a:cxnSpLocks/>
                                  </p:cNvCxnSpPr>
                                  <p:nvPr/>
                                </p:nvCxnSpPr>
                                <p:spPr>
                                  <a:xfrm flipH="1" flipV="1">
                                    <a:off x="4650121" y="5939098"/>
                                    <a:ext cx="594979" cy="407727"/>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20" name="Straight Connector 1119">
                                    <a:extLst>
                                      <a:ext uri="{FF2B5EF4-FFF2-40B4-BE49-F238E27FC236}">
                                        <a16:creationId xmlns:a16="http://schemas.microsoft.com/office/drawing/2014/main" id="{BBC8E104-1798-3456-E9FA-DC3DEC55B939}"/>
                                      </a:ext>
                                    </a:extLst>
                                  </p:cNvPr>
                                  <p:cNvCxnSpPr>
                                    <a:cxnSpLocks/>
                                  </p:cNvCxnSpPr>
                                  <p:nvPr/>
                                </p:nvCxnSpPr>
                                <p:spPr>
                                  <a:xfrm flipH="1" flipV="1">
                                    <a:off x="4673600" y="5959475"/>
                                    <a:ext cx="1444625" cy="508000"/>
                                  </a:xfrm>
                                  <a:prstGeom prst="line">
                                    <a:avLst/>
                                  </a:prstGeom>
                                  <a:noFill/>
                                  <a:ln w="22225" cap="flat" cmpd="sng" algn="ctr">
                                    <a:solidFill>
                                      <a:srgbClr val="E6E6E6">
                                        <a:lumMod val="90000"/>
                                      </a:srgbClr>
                                    </a:solidFill>
                                    <a:prstDash val="solid"/>
                                    <a:headEnd type="none" w="lg" len="med"/>
                                    <a:tailEnd type="none" w="lg" len="med"/>
                                  </a:ln>
                                  <a:effectLst/>
                                </p:spPr>
                              </p:cxnSp>
                              <p:cxnSp>
                                <p:nvCxnSpPr>
                                  <p:cNvPr id="1121" name="Straight Connector 1120">
                                    <a:extLst>
                                      <a:ext uri="{FF2B5EF4-FFF2-40B4-BE49-F238E27FC236}">
                                        <a16:creationId xmlns:a16="http://schemas.microsoft.com/office/drawing/2014/main" id="{7673506C-9978-C0CD-52B1-0CCD0A693315}"/>
                                      </a:ext>
                                    </a:extLst>
                                  </p:cNvPr>
                                  <p:cNvCxnSpPr>
                                    <a:cxnSpLocks/>
                                  </p:cNvCxnSpPr>
                                  <p:nvPr/>
                                </p:nvCxnSpPr>
                                <p:spPr>
                                  <a:xfrm flipH="1" flipV="1">
                                    <a:off x="5228589" y="6336290"/>
                                    <a:ext cx="889636" cy="124835"/>
                                  </a:xfrm>
                                  <a:prstGeom prst="line">
                                    <a:avLst/>
                                  </a:prstGeom>
                                  <a:noFill/>
                                  <a:ln w="22225" cap="flat" cmpd="sng" algn="ctr">
                                    <a:solidFill>
                                      <a:srgbClr val="E6E6E6">
                                        <a:lumMod val="90000"/>
                                      </a:srgbClr>
                                    </a:solidFill>
                                    <a:prstDash val="solid"/>
                                    <a:headEnd type="none" w="lg" len="med"/>
                                    <a:tailEnd type="none" w="lg" len="med"/>
                                  </a:ln>
                                  <a:effectLst/>
                                </p:spPr>
                              </p:cxnSp>
                            </p:grpSp>
                          </p:grpSp>
                        </p:grpSp>
                      </p:grpSp>
                    </p:grpSp>
                  </p:grpSp>
                </p:grpSp>
              </p:grpSp>
            </p:grpSp>
            <p:cxnSp>
              <p:nvCxnSpPr>
                <p:cNvPr id="119" name="Straight Connector 118">
                  <a:extLst>
                    <a:ext uri="{FF2B5EF4-FFF2-40B4-BE49-F238E27FC236}">
                      <a16:creationId xmlns:a16="http://schemas.microsoft.com/office/drawing/2014/main" id="{D30A1546-B0D5-4135-2282-251E4B2DA555}"/>
                    </a:ext>
                  </a:extLst>
                </p:cNvPr>
                <p:cNvCxnSpPr>
                  <a:cxnSpLocks/>
                </p:cNvCxnSpPr>
                <p:nvPr/>
              </p:nvCxnSpPr>
              <p:spPr>
                <a:xfrm flipH="1">
                  <a:off x="5821711" y="5452671"/>
                  <a:ext cx="851467" cy="594037"/>
                </a:xfrm>
                <a:prstGeom prst="line">
                  <a:avLst/>
                </a:prstGeom>
                <a:noFill/>
                <a:ln w="28575" cap="flat" cmpd="sng" algn="ctr">
                  <a:solidFill>
                    <a:srgbClr val="E6E6E6">
                      <a:lumMod val="90000"/>
                    </a:srgbClr>
                  </a:solidFill>
                  <a:prstDash val="solid"/>
                  <a:headEnd type="none" w="lg" len="med"/>
                  <a:tailEnd type="none" w="lg" len="med"/>
                </a:ln>
                <a:effectLst/>
              </p:spPr>
            </p:cxnSp>
            <p:sp>
              <p:nvSpPr>
                <p:cNvPr id="120" name="Oval 119">
                  <a:extLst>
                    <a:ext uri="{FF2B5EF4-FFF2-40B4-BE49-F238E27FC236}">
                      <a16:creationId xmlns:a16="http://schemas.microsoft.com/office/drawing/2014/main" id="{A5F21C3E-ECB6-85EB-4C52-51F7DE76296D}"/>
                    </a:ext>
                  </a:extLst>
                </p:cNvPr>
                <p:cNvSpPr/>
                <p:nvPr/>
              </p:nvSpPr>
              <p:spPr bwMode="auto">
                <a:xfrm>
                  <a:off x="5080383" y="3806633"/>
                  <a:ext cx="138670" cy="135294"/>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1" name="Oval 120">
                  <a:extLst>
                    <a:ext uri="{FF2B5EF4-FFF2-40B4-BE49-F238E27FC236}">
                      <a16:creationId xmlns:a16="http://schemas.microsoft.com/office/drawing/2014/main" id="{343141C5-D6D7-09EE-C496-C971C87559FB}"/>
                    </a:ext>
                  </a:extLst>
                </p:cNvPr>
                <p:cNvSpPr/>
                <p:nvPr/>
              </p:nvSpPr>
              <p:spPr bwMode="auto">
                <a:xfrm>
                  <a:off x="6593099" y="5401683"/>
                  <a:ext cx="138670" cy="13529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2" name="Oval 121">
                  <a:extLst>
                    <a:ext uri="{FF2B5EF4-FFF2-40B4-BE49-F238E27FC236}">
                      <a16:creationId xmlns:a16="http://schemas.microsoft.com/office/drawing/2014/main" id="{D11EDC34-A429-6446-EC3B-94FC4991E3B9}"/>
                    </a:ext>
                  </a:extLst>
                </p:cNvPr>
                <p:cNvSpPr/>
                <p:nvPr/>
              </p:nvSpPr>
              <p:spPr bwMode="auto">
                <a:xfrm>
                  <a:off x="3396778" y="4271625"/>
                  <a:ext cx="138670" cy="135294"/>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3" name="Oval 122">
                  <a:extLst>
                    <a:ext uri="{FF2B5EF4-FFF2-40B4-BE49-F238E27FC236}">
                      <a16:creationId xmlns:a16="http://schemas.microsoft.com/office/drawing/2014/main" id="{B86269E5-265B-D0B5-94CA-C81C2D3D8D2D}"/>
                    </a:ext>
                  </a:extLst>
                </p:cNvPr>
                <p:cNvSpPr/>
                <p:nvPr/>
              </p:nvSpPr>
              <p:spPr bwMode="auto">
                <a:xfrm>
                  <a:off x="4143639" y="2060909"/>
                  <a:ext cx="138670" cy="135294"/>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9608F2FB-BC20-114B-8134-71A36F763060}"/>
                    </a:ext>
                  </a:extLst>
                </p:cNvPr>
                <p:cNvSpPr/>
                <p:nvPr/>
              </p:nvSpPr>
              <p:spPr bwMode="auto">
                <a:xfrm>
                  <a:off x="6504488" y="1949757"/>
                  <a:ext cx="138670" cy="13529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A52E9178-996E-9300-6668-52424E022378}"/>
                    </a:ext>
                  </a:extLst>
                </p:cNvPr>
                <p:cNvSpPr/>
                <p:nvPr/>
              </p:nvSpPr>
              <p:spPr bwMode="auto">
                <a:xfrm>
                  <a:off x="8112141" y="3419450"/>
                  <a:ext cx="138670" cy="13529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34291BA4-C076-8B24-7CEA-BCAE52393F1A}"/>
                    </a:ext>
                  </a:extLst>
                </p:cNvPr>
                <p:cNvSpPr/>
                <p:nvPr/>
              </p:nvSpPr>
              <p:spPr bwMode="auto">
                <a:xfrm>
                  <a:off x="7631111" y="4555682"/>
                  <a:ext cx="138670" cy="135294"/>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47051504-6184-DE51-CF9A-0AB25408CBE9}"/>
                    </a:ext>
                  </a:extLst>
                </p:cNvPr>
                <p:cNvSpPr/>
                <p:nvPr/>
              </p:nvSpPr>
              <p:spPr bwMode="auto">
                <a:xfrm>
                  <a:off x="8055177" y="4432179"/>
                  <a:ext cx="138670" cy="135294"/>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24" name="Oval 1023">
                  <a:extLst>
                    <a:ext uri="{FF2B5EF4-FFF2-40B4-BE49-F238E27FC236}">
                      <a16:creationId xmlns:a16="http://schemas.microsoft.com/office/drawing/2014/main" id="{E23483E7-65E8-789D-FE0F-5AFD45C21ECE}"/>
                    </a:ext>
                  </a:extLst>
                </p:cNvPr>
                <p:cNvSpPr/>
                <p:nvPr/>
              </p:nvSpPr>
              <p:spPr bwMode="auto">
                <a:xfrm>
                  <a:off x="5726581" y="5982149"/>
                  <a:ext cx="138670" cy="13529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25" name="Oval 1024">
                  <a:extLst>
                    <a:ext uri="{FF2B5EF4-FFF2-40B4-BE49-F238E27FC236}">
                      <a16:creationId xmlns:a16="http://schemas.microsoft.com/office/drawing/2014/main" id="{76EBF673-3A47-DCC2-8DE3-09FAF5B074FE}"/>
                    </a:ext>
                  </a:extLst>
                </p:cNvPr>
                <p:cNvSpPr/>
                <p:nvPr/>
              </p:nvSpPr>
              <p:spPr bwMode="auto">
                <a:xfrm>
                  <a:off x="4276557" y="5488137"/>
                  <a:ext cx="138670" cy="135294"/>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27" name="Oval 1026">
                  <a:extLst>
                    <a:ext uri="{FF2B5EF4-FFF2-40B4-BE49-F238E27FC236}">
                      <a16:creationId xmlns:a16="http://schemas.microsoft.com/office/drawing/2014/main" id="{CA48ABE5-C176-0D99-BD10-EA82ECD9F1CD}"/>
                    </a:ext>
                  </a:extLst>
                </p:cNvPr>
                <p:cNvSpPr/>
                <p:nvPr/>
              </p:nvSpPr>
              <p:spPr bwMode="auto">
                <a:xfrm>
                  <a:off x="3803664" y="5069158"/>
                  <a:ext cx="91440" cy="9019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28" name="Oval 1027">
                  <a:extLst>
                    <a:ext uri="{FF2B5EF4-FFF2-40B4-BE49-F238E27FC236}">
                      <a16:creationId xmlns:a16="http://schemas.microsoft.com/office/drawing/2014/main" id="{7D8B51E5-3B8E-68CF-436D-22F06ACFC0AA}"/>
                    </a:ext>
                  </a:extLst>
                </p:cNvPr>
                <p:cNvSpPr/>
                <p:nvPr/>
              </p:nvSpPr>
              <p:spPr bwMode="auto">
                <a:xfrm>
                  <a:off x="4869512" y="5878669"/>
                  <a:ext cx="91440" cy="90196"/>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29" name="Oval 1028">
                  <a:extLst>
                    <a:ext uri="{FF2B5EF4-FFF2-40B4-BE49-F238E27FC236}">
                      <a16:creationId xmlns:a16="http://schemas.microsoft.com/office/drawing/2014/main" id="{AF83B4CB-5B00-B864-966C-D62B36A363A2}"/>
                    </a:ext>
                  </a:extLst>
                </p:cNvPr>
                <p:cNvSpPr/>
                <p:nvPr/>
              </p:nvSpPr>
              <p:spPr bwMode="auto">
                <a:xfrm>
                  <a:off x="6173358" y="5912072"/>
                  <a:ext cx="91440" cy="90196"/>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30" name="Oval 1029">
                  <a:extLst>
                    <a:ext uri="{FF2B5EF4-FFF2-40B4-BE49-F238E27FC236}">
                      <a16:creationId xmlns:a16="http://schemas.microsoft.com/office/drawing/2014/main" id="{649FC596-6750-5518-9728-98D27BE05B60}"/>
                    </a:ext>
                  </a:extLst>
                </p:cNvPr>
                <p:cNvSpPr/>
                <p:nvPr/>
              </p:nvSpPr>
              <p:spPr bwMode="auto">
                <a:xfrm>
                  <a:off x="8087974" y="2984599"/>
                  <a:ext cx="91440" cy="90196"/>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31" name="Oval 1030">
                  <a:extLst>
                    <a:ext uri="{FF2B5EF4-FFF2-40B4-BE49-F238E27FC236}">
                      <a16:creationId xmlns:a16="http://schemas.microsoft.com/office/drawing/2014/main" id="{A36EDD00-4881-061D-2CF6-D081D56748E9}"/>
                    </a:ext>
                  </a:extLst>
                </p:cNvPr>
                <p:cNvSpPr/>
                <p:nvPr/>
              </p:nvSpPr>
              <p:spPr bwMode="auto">
                <a:xfrm>
                  <a:off x="3341620" y="3803247"/>
                  <a:ext cx="91440" cy="9019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32" name="Oval 1031">
                  <a:extLst>
                    <a:ext uri="{FF2B5EF4-FFF2-40B4-BE49-F238E27FC236}">
                      <a16:creationId xmlns:a16="http://schemas.microsoft.com/office/drawing/2014/main" id="{87366E99-D732-451D-2CF3-F4C49A8F172C}"/>
                    </a:ext>
                  </a:extLst>
                </p:cNvPr>
                <p:cNvSpPr/>
                <p:nvPr/>
              </p:nvSpPr>
              <p:spPr bwMode="auto">
                <a:xfrm>
                  <a:off x="4283019" y="1635448"/>
                  <a:ext cx="138670" cy="13529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33" name="Oval 1032">
                  <a:extLst>
                    <a:ext uri="{FF2B5EF4-FFF2-40B4-BE49-F238E27FC236}">
                      <a16:creationId xmlns:a16="http://schemas.microsoft.com/office/drawing/2014/main" id="{98A62BCA-69A4-EB13-95CF-5057E555E8C1}"/>
                    </a:ext>
                  </a:extLst>
                </p:cNvPr>
                <p:cNvSpPr/>
                <p:nvPr/>
              </p:nvSpPr>
              <p:spPr bwMode="auto">
                <a:xfrm>
                  <a:off x="5295579" y="1356939"/>
                  <a:ext cx="138670" cy="135294"/>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34" name="Oval 1033">
                  <a:extLst>
                    <a:ext uri="{FF2B5EF4-FFF2-40B4-BE49-F238E27FC236}">
                      <a16:creationId xmlns:a16="http://schemas.microsoft.com/office/drawing/2014/main" id="{E774695E-C29D-1B08-3C44-B50656508D0C}"/>
                    </a:ext>
                  </a:extLst>
                </p:cNvPr>
                <p:cNvSpPr/>
                <p:nvPr/>
              </p:nvSpPr>
              <p:spPr bwMode="auto">
                <a:xfrm>
                  <a:off x="7192384" y="1759260"/>
                  <a:ext cx="91440" cy="9019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35" name="Oval 1034">
                  <a:extLst>
                    <a:ext uri="{FF2B5EF4-FFF2-40B4-BE49-F238E27FC236}">
                      <a16:creationId xmlns:a16="http://schemas.microsoft.com/office/drawing/2014/main" id="{84C7BA3D-DCE1-0599-FDAA-AC02C291FDA4}"/>
                    </a:ext>
                  </a:extLst>
                </p:cNvPr>
                <p:cNvSpPr/>
                <p:nvPr/>
              </p:nvSpPr>
              <p:spPr bwMode="auto">
                <a:xfrm>
                  <a:off x="5753517" y="1282582"/>
                  <a:ext cx="91440" cy="90196"/>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36" name="Oval 1035">
                  <a:extLst>
                    <a:ext uri="{FF2B5EF4-FFF2-40B4-BE49-F238E27FC236}">
                      <a16:creationId xmlns:a16="http://schemas.microsoft.com/office/drawing/2014/main" id="{E7297038-9238-64FF-EACE-D42F7556EADA}"/>
                    </a:ext>
                  </a:extLst>
                </p:cNvPr>
                <p:cNvSpPr/>
                <p:nvPr/>
              </p:nvSpPr>
              <p:spPr bwMode="auto">
                <a:xfrm>
                  <a:off x="5079356" y="2356119"/>
                  <a:ext cx="138668" cy="135292"/>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37" name="Oval 1036">
                  <a:extLst>
                    <a:ext uri="{FF2B5EF4-FFF2-40B4-BE49-F238E27FC236}">
                      <a16:creationId xmlns:a16="http://schemas.microsoft.com/office/drawing/2014/main" id="{F4D317B2-B697-0CFC-BC42-5CD24A7F7EC4}"/>
                    </a:ext>
                  </a:extLst>
                </p:cNvPr>
                <p:cNvSpPr/>
                <p:nvPr/>
              </p:nvSpPr>
              <p:spPr bwMode="auto">
                <a:xfrm>
                  <a:off x="5041103" y="2318799"/>
                  <a:ext cx="215174" cy="209932"/>
                </a:xfrm>
                <a:prstGeom prst="ellipse">
                  <a:avLst/>
                </a:prstGeom>
                <a:no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38" name="Oval 1037">
                  <a:extLst>
                    <a:ext uri="{FF2B5EF4-FFF2-40B4-BE49-F238E27FC236}">
                      <a16:creationId xmlns:a16="http://schemas.microsoft.com/office/drawing/2014/main" id="{D49506D0-677F-6491-83CA-DE9DF1E0283B}"/>
                    </a:ext>
                  </a:extLst>
                </p:cNvPr>
                <p:cNvSpPr/>
                <p:nvPr/>
              </p:nvSpPr>
              <p:spPr bwMode="auto">
                <a:xfrm>
                  <a:off x="7377936" y="3165056"/>
                  <a:ext cx="138668" cy="135292"/>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39" name="Oval 1038">
                  <a:extLst>
                    <a:ext uri="{FF2B5EF4-FFF2-40B4-BE49-F238E27FC236}">
                      <a16:creationId xmlns:a16="http://schemas.microsoft.com/office/drawing/2014/main" id="{A241F0A7-119F-2E2D-FD73-83D89E27106D}"/>
                    </a:ext>
                  </a:extLst>
                </p:cNvPr>
                <p:cNvSpPr/>
                <p:nvPr/>
              </p:nvSpPr>
              <p:spPr bwMode="auto">
                <a:xfrm>
                  <a:off x="7339683" y="3127737"/>
                  <a:ext cx="215174" cy="209932"/>
                </a:xfrm>
                <a:prstGeom prst="ellipse">
                  <a:avLst/>
                </a:prstGeom>
                <a:noFill/>
                <a:ln w="6350" cap="flat" cmpd="sng" algn="ctr">
                  <a:solidFill>
                    <a:srgbClr val="107C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0" name="Oval 1039">
                  <a:extLst>
                    <a:ext uri="{FF2B5EF4-FFF2-40B4-BE49-F238E27FC236}">
                      <a16:creationId xmlns:a16="http://schemas.microsoft.com/office/drawing/2014/main" id="{CACBD34D-493A-9C19-F332-B957032842A5}"/>
                    </a:ext>
                  </a:extLst>
                </p:cNvPr>
                <p:cNvSpPr/>
                <p:nvPr/>
              </p:nvSpPr>
              <p:spPr bwMode="auto">
                <a:xfrm>
                  <a:off x="6170864" y="3037141"/>
                  <a:ext cx="138670" cy="135294"/>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1" name="Oval 1040">
                  <a:extLst>
                    <a:ext uri="{FF2B5EF4-FFF2-40B4-BE49-F238E27FC236}">
                      <a16:creationId xmlns:a16="http://schemas.microsoft.com/office/drawing/2014/main" id="{D3981615-7BC6-98EF-9D5A-16D00A6B45F7}"/>
                    </a:ext>
                  </a:extLst>
                </p:cNvPr>
                <p:cNvSpPr/>
                <p:nvPr/>
              </p:nvSpPr>
              <p:spPr bwMode="auto">
                <a:xfrm>
                  <a:off x="6132612" y="2999821"/>
                  <a:ext cx="215174" cy="209932"/>
                </a:xfrm>
                <a:prstGeom prst="ellipse">
                  <a:avLst/>
                </a:prstGeom>
                <a:noFill/>
                <a:ln w="6350" cap="flat" cmpd="sng" algn="ctr">
                  <a:solidFill>
                    <a:srgbClr val="FFB9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2" name="Oval 1041">
                  <a:extLst>
                    <a:ext uri="{FF2B5EF4-FFF2-40B4-BE49-F238E27FC236}">
                      <a16:creationId xmlns:a16="http://schemas.microsoft.com/office/drawing/2014/main" id="{91D96322-DD67-0FB9-2071-C08A1C257EED}"/>
                    </a:ext>
                  </a:extLst>
                </p:cNvPr>
                <p:cNvSpPr/>
                <p:nvPr/>
              </p:nvSpPr>
              <p:spPr bwMode="auto">
                <a:xfrm>
                  <a:off x="6087277" y="2955589"/>
                  <a:ext cx="305844" cy="298394"/>
                </a:xfrm>
                <a:prstGeom prst="ellipse">
                  <a:avLst/>
                </a:prstGeom>
                <a:noFill/>
                <a:ln w="6350" cap="flat" cmpd="sng" algn="ctr">
                  <a:solidFill>
                    <a:srgbClr val="FFB9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3" name="Oval 1042">
                  <a:extLst>
                    <a:ext uri="{FF2B5EF4-FFF2-40B4-BE49-F238E27FC236}">
                      <a16:creationId xmlns:a16="http://schemas.microsoft.com/office/drawing/2014/main" id="{144E7145-28F4-9F27-237F-560903A84846}"/>
                    </a:ext>
                  </a:extLst>
                </p:cNvPr>
                <p:cNvSpPr/>
                <p:nvPr/>
              </p:nvSpPr>
              <p:spPr bwMode="auto">
                <a:xfrm>
                  <a:off x="4153069" y="4539698"/>
                  <a:ext cx="138670" cy="13529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4" name="Oval 1043">
                  <a:extLst>
                    <a:ext uri="{FF2B5EF4-FFF2-40B4-BE49-F238E27FC236}">
                      <a16:creationId xmlns:a16="http://schemas.microsoft.com/office/drawing/2014/main" id="{6607D5CC-59A0-7744-93A3-A2AABFD977A2}"/>
                    </a:ext>
                  </a:extLst>
                </p:cNvPr>
                <p:cNvSpPr/>
                <p:nvPr/>
              </p:nvSpPr>
              <p:spPr bwMode="auto">
                <a:xfrm>
                  <a:off x="4114816" y="4502379"/>
                  <a:ext cx="215174" cy="209932"/>
                </a:xfrm>
                <a:prstGeom prst="ellipse">
                  <a:avLst/>
                </a:prstGeom>
                <a:no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5" name="Oval 1044">
                  <a:extLst>
                    <a:ext uri="{FF2B5EF4-FFF2-40B4-BE49-F238E27FC236}">
                      <a16:creationId xmlns:a16="http://schemas.microsoft.com/office/drawing/2014/main" id="{696C2AA7-CA2A-CF28-0E98-85D6B6DC0E0B}"/>
                    </a:ext>
                  </a:extLst>
                </p:cNvPr>
                <p:cNvSpPr/>
                <p:nvPr/>
              </p:nvSpPr>
              <p:spPr bwMode="auto">
                <a:xfrm>
                  <a:off x="4069481" y="4458147"/>
                  <a:ext cx="305844" cy="298394"/>
                </a:xfrm>
                <a:prstGeom prst="ellipse">
                  <a:avLst/>
                </a:prstGeom>
                <a:no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6" name="Oval 1045">
                  <a:extLst>
                    <a:ext uri="{FF2B5EF4-FFF2-40B4-BE49-F238E27FC236}">
                      <a16:creationId xmlns:a16="http://schemas.microsoft.com/office/drawing/2014/main" id="{55E968ED-875D-6C10-3293-4CBAB6D90A26}"/>
                    </a:ext>
                  </a:extLst>
                </p:cNvPr>
                <p:cNvSpPr/>
                <p:nvPr/>
              </p:nvSpPr>
              <p:spPr bwMode="auto">
                <a:xfrm>
                  <a:off x="5357527" y="5183004"/>
                  <a:ext cx="138668" cy="135292"/>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7" name="Oval 1046">
                  <a:extLst>
                    <a:ext uri="{FF2B5EF4-FFF2-40B4-BE49-F238E27FC236}">
                      <a16:creationId xmlns:a16="http://schemas.microsoft.com/office/drawing/2014/main" id="{8D84BFBD-0435-5EB8-1CE4-D2FDDD580054}"/>
                    </a:ext>
                  </a:extLst>
                </p:cNvPr>
                <p:cNvSpPr/>
                <p:nvPr/>
              </p:nvSpPr>
              <p:spPr bwMode="auto">
                <a:xfrm>
                  <a:off x="5319274" y="5145684"/>
                  <a:ext cx="215174" cy="209932"/>
                </a:xfrm>
                <a:prstGeom prst="ellipse">
                  <a:avLst/>
                </a:prstGeom>
                <a:noFill/>
                <a:ln w="6350" cap="flat" cmpd="sng" algn="ctr">
                  <a:solidFill>
                    <a:srgbClr val="FFB9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8" name="Oval 1047">
                  <a:extLst>
                    <a:ext uri="{FF2B5EF4-FFF2-40B4-BE49-F238E27FC236}">
                      <a16:creationId xmlns:a16="http://schemas.microsoft.com/office/drawing/2014/main" id="{8C592D58-F3D1-D1FF-F2BB-9DBC021D0B00}"/>
                    </a:ext>
                  </a:extLst>
                </p:cNvPr>
                <p:cNvSpPr/>
                <p:nvPr/>
              </p:nvSpPr>
              <p:spPr bwMode="auto">
                <a:xfrm>
                  <a:off x="7169667" y="5564091"/>
                  <a:ext cx="138670" cy="135294"/>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9" name="Oval 1048">
                  <a:extLst>
                    <a:ext uri="{FF2B5EF4-FFF2-40B4-BE49-F238E27FC236}">
                      <a16:creationId xmlns:a16="http://schemas.microsoft.com/office/drawing/2014/main" id="{48E9BC1C-9778-A426-BEAB-9A26C9422BB8}"/>
                    </a:ext>
                  </a:extLst>
                </p:cNvPr>
                <p:cNvSpPr/>
                <p:nvPr/>
              </p:nvSpPr>
              <p:spPr bwMode="auto">
                <a:xfrm>
                  <a:off x="7131414" y="5526772"/>
                  <a:ext cx="215174" cy="209932"/>
                </a:xfrm>
                <a:prstGeom prst="ellipse">
                  <a:avLst/>
                </a:prstGeom>
                <a:noFill/>
                <a:ln w="6350" cap="flat" cmpd="sng" algn="ctr">
                  <a:solidFill>
                    <a:srgbClr val="107C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50" name="Oval 1049">
                  <a:extLst>
                    <a:ext uri="{FF2B5EF4-FFF2-40B4-BE49-F238E27FC236}">
                      <a16:creationId xmlns:a16="http://schemas.microsoft.com/office/drawing/2014/main" id="{16F61DC7-EF7C-7FDF-23D9-A05CAC580E65}"/>
                    </a:ext>
                  </a:extLst>
                </p:cNvPr>
                <p:cNvSpPr/>
                <p:nvPr/>
              </p:nvSpPr>
              <p:spPr bwMode="auto">
                <a:xfrm>
                  <a:off x="7086080" y="5482540"/>
                  <a:ext cx="305844" cy="298394"/>
                </a:xfrm>
                <a:prstGeom prst="ellipse">
                  <a:avLst/>
                </a:prstGeom>
                <a:noFill/>
                <a:ln w="6350" cap="flat" cmpd="sng" algn="ctr">
                  <a:solidFill>
                    <a:srgbClr val="107C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51" name="Oval 1050">
                  <a:extLst>
                    <a:ext uri="{FF2B5EF4-FFF2-40B4-BE49-F238E27FC236}">
                      <a16:creationId xmlns:a16="http://schemas.microsoft.com/office/drawing/2014/main" id="{DFE80A08-E1D5-1BCC-04AD-B6D198FD4224}"/>
                    </a:ext>
                  </a:extLst>
                </p:cNvPr>
                <p:cNvSpPr/>
                <p:nvPr/>
              </p:nvSpPr>
              <p:spPr bwMode="auto">
                <a:xfrm>
                  <a:off x="7631111" y="2194238"/>
                  <a:ext cx="138668" cy="135292"/>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52" name="Oval 1051">
                  <a:extLst>
                    <a:ext uri="{FF2B5EF4-FFF2-40B4-BE49-F238E27FC236}">
                      <a16:creationId xmlns:a16="http://schemas.microsoft.com/office/drawing/2014/main" id="{2150BE45-C713-A755-65AE-0731B539A782}"/>
                    </a:ext>
                  </a:extLst>
                </p:cNvPr>
                <p:cNvSpPr/>
                <p:nvPr/>
              </p:nvSpPr>
              <p:spPr bwMode="auto">
                <a:xfrm>
                  <a:off x="7592859" y="2156919"/>
                  <a:ext cx="215174" cy="209932"/>
                </a:xfrm>
                <a:prstGeom prst="ellipse">
                  <a:avLst/>
                </a:prstGeom>
                <a:no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53" name="Oval 1052">
                  <a:extLst>
                    <a:ext uri="{FF2B5EF4-FFF2-40B4-BE49-F238E27FC236}">
                      <a16:creationId xmlns:a16="http://schemas.microsoft.com/office/drawing/2014/main" id="{276EB43F-B35B-8C37-0864-2E5B00B5CD8C}"/>
                    </a:ext>
                  </a:extLst>
                </p:cNvPr>
                <p:cNvSpPr/>
                <p:nvPr/>
              </p:nvSpPr>
              <p:spPr bwMode="auto">
                <a:xfrm>
                  <a:off x="6569386" y="1365000"/>
                  <a:ext cx="138670" cy="135294"/>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54" name="Oval 1053">
                  <a:extLst>
                    <a:ext uri="{FF2B5EF4-FFF2-40B4-BE49-F238E27FC236}">
                      <a16:creationId xmlns:a16="http://schemas.microsoft.com/office/drawing/2014/main" id="{D2280136-3F32-B52B-1544-0B65FB74FF17}"/>
                    </a:ext>
                  </a:extLst>
                </p:cNvPr>
                <p:cNvSpPr/>
                <p:nvPr/>
              </p:nvSpPr>
              <p:spPr bwMode="auto">
                <a:xfrm>
                  <a:off x="6531134" y="1327680"/>
                  <a:ext cx="215174" cy="209932"/>
                </a:xfrm>
                <a:prstGeom prst="ellipse">
                  <a:avLst/>
                </a:prstGeom>
                <a:noFill/>
                <a:ln w="6350" cap="flat" cmpd="sng" algn="ctr">
                  <a:solidFill>
                    <a:srgbClr val="107C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55" name="Oval 1054">
                  <a:extLst>
                    <a:ext uri="{FF2B5EF4-FFF2-40B4-BE49-F238E27FC236}">
                      <a16:creationId xmlns:a16="http://schemas.microsoft.com/office/drawing/2014/main" id="{F353751D-AC4A-8C15-F23A-43CF1452F16E}"/>
                    </a:ext>
                  </a:extLst>
                </p:cNvPr>
                <p:cNvSpPr/>
                <p:nvPr/>
              </p:nvSpPr>
              <p:spPr bwMode="auto">
                <a:xfrm>
                  <a:off x="6485799" y="1283448"/>
                  <a:ext cx="305844" cy="298394"/>
                </a:xfrm>
                <a:prstGeom prst="ellipse">
                  <a:avLst/>
                </a:prstGeom>
                <a:noFill/>
                <a:ln w="6350" cap="flat" cmpd="sng" algn="ctr">
                  <a:solidFill>
                    <a:srgbClr val="107C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56" name="Oval 1055">
                  <a:extLst>
                    <a:ext uri="{FF2B5EF4-FFF2-40B4-BE49-F238E27FC236}">
                      <a16:creationId xmlns:a16="http://schemas.microsoft.com/office/drawing/2014/main" id="{A4B6028A-80AA-2B67-85C9-69C0D6473F15}"/>
                    </a:ext>
                  </a:extLst>
                </p:cNvPr>
                <p:cNvSpPr/>
                <p:nvPr/>
              </p:nvSpPr>
              <p:spPr bwMode="auto">
                <a:xfrm>
                  <a:off x="3392819" y="2790826"/>
                  <a:ext cx="138668" cy="135292"/>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57" name="Oval 1056">
                  <a:extLst>
                    <a:ext uri="{FF2B5EF4-FFF2-40B4-BE49-F238E27FC236}">
                      <a16:creationId xmlns:a16="http://schemas.microsoft.com/office/drawing/2014/main" id="{10D3C473-ECB6-7EF6-64CA-F17B1C0F67C1}"/>
                    </a:ext>
                  </a:extLst>
                </p:cNvPr>
                <p:cNvSpPr/>
                <p:nvPr/>
              </p:nvSpPr>
              <p:spPr bwMode="auto">
                <a:xfrm>
                  <a:off x="3354567" y="2753505"/>
                  <a:ext cx="215174" cy="209932"/>
                </a:xfrm>
                <a:prstGeom prst="ellipse">
                  <a:avLst/>
                </a:prstGeom>
                <a:noFill/>
                <a:ln w="6350" cap="flat" cmpd="sng" algn="ctr">
                  <a:solidFill>
                    <a:srgbClr val="107C1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58" name="Oval 1057">
                  <a:extLst>
                    <a:ext uri="{FF2B5EF4-FFF2-40B4-BE49-F238E27FC236}">
                      <a16:creationId xmlns:a16="http://schemas.microsoft.com/office/drawing/2014/main" id="{3EDF2B05-45C0-C1AD-5736-4E1E194E8171}"/>
                    </a:ext>
                  </a:extLst>
                </p:cNvPr>
                <p:cNvSpPr/>
                <p:nvPr/>
              </p:nvSpPr>
              <p:spPr bwMode="auto">
                <a:xfrm>
                  <a:off x="6512782" y="4286526"/>
                  <a:ext cx="138668" cy="135292"/>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59" name="Oval 1058">
                  <a:extLst>
                    <a:ext uri="{FF2B5EF4-FFF2-40B4-BE49-F238E27FC236}">
                      <a16:creationId xmlns:a16="http://schemas.microsoft.com/office/drawing/2014/main" id="{C3A98373-C117-15E5-6373-E651770A44DE}"/>
                    </a:ext>
                  </a:extLst>
                </p:cNvPr>
                <p:cNvSpPr/>
                <p:nvPr/>
              </p:nvSpPr>
              <p:spPr bwMode="auto">
                <a:xfrm>
                  <a:off x="6474529" y="4249207"/>
                  <a:ext cx="215174" cy="209932"/>
                </a:xfrm>
                <a:prstGeom prst="ellipse">
                  <a:avLst/>
                </a:prstGeom>
                <a:no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60" name="Oval 1059">
                  <a:extLst>
                    <a:ext uri="{FF2B5EF4-FFF2-40B4-BE49-F238E27FC236}">
                      <a16:creationId xmlns:a16="http://schemas.microsoft.com/office/drawing/2014/main" id="{45FC46F4-4F62-C190-A50E-B53766989C0C}"/>
                    </a:ext>
                  </a:extLst>
                </p:cNvPr>
                <p:cNvSpPr/>
                <p:nvPr/>
              </p:nvSpPr>
              <p:spPr bwMode="auto">
                <a:xfrm>
                  <a:off x="3871793" y="3203290"/>
                  <a:ext cx="138670" cy="13529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61" name="Oval 1060">
                  <a:extLst>
                    <a:ext uri="{FF2B5EF4-FFF2-40B4-BE49-F238E27FC236}">
                      <a16:creationId xmlns:a16="http://schemas.microsoft.com/office/drawing/2014/main" id="{89ADE621-41EE-3A47-104B-72B5FD98F793}"/>
                    </a:ext>
                  </a:extLst>
                </p:cNvPr>
                <p:cNvSpPr/>
                <p:nvPr/>
              </p:nvSpPr>
              <p:spPr bwMode="auto">
                <a:xfrm>
                  <a:off x="3833541" y="3165971"/>
                  <a:ext cx="215174" cy="209932"/>
                </a:xfrm>
                <a:prstGeom prst="ellipse">
                  <a:avLst/>
                </a:prstGeom>
                <a:no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62" name="Oval 1061">
                  <a:extLst>
                    <a:ext uri="{FF2B5EF4-FFF2-40B4-BE49-F238E27FC236}">
                      <a16:creationId xmlns:a16="http://schemas.microsoft.com/office/drawing/2014/main" id="{11C5EE9E-099E-4EDF-870C-FD6A655C4C8E}"/>
                    </a:ext>
                  </a:extLst>
                </p:cNvPr>
                <p:cNvSpPr/>
                <p:nvPr/>
              </p:nvSpPr>
              <p:spPr bwMode="auto">
                <a:xfrm>
                  <a:off x="3788206" y="3121739"/>
                  <a:ext cx="305844" cy="298394"/>
                </a:xfrm>
                <a:prstGeom prst="ellipse">
                  <a:avLst/>
                </a:prstGeom>
                <a:no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grpSp>
      <p:sp>
        <p:nvSpPr>
          <p:cNvPr id="26" name="テキスト ボックス 205">
            <a:extLst>
              <a:ext uri="{FF2B5EF4-FFF2-40B4-BE49-F238E27FC236}">
                <a16:creationId xmlns:a16="http://schemas.microsoft.com/office/drawing/2014/main" id="{45E401F8-6CB0-E899-DA5A-EC2D38477F4C}"/>
              </a:ext>
            </a:extLst>
          </p:cNvPr>
          <p:cNvSpPr txBox="1"/>
          <p:nvPr/>
        </p:nvSpPr>
        <p:spPr>
          <a:xfrm>
            <a:off x="5621873" y="2221191"/>
            <a:ext cx="1684439" cy="480131"/>
          </a:xfrm>
          <a:prstGeom prst="rect">
            <a:avLst/>
          </a:prstGeom>
          <a:solidFill>
            <a:srgbClr val="0078D7"/>
          </a:solid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en-US" altLang="ja-JP" sz="1400" b="0" i="0" u="none" strike="noStrike" kern="0" cap="none" spc="0" normalizeH="0" baseline="0" noProof="0">
                <a:ln>
                  <a:noFill/>
                </a:ln>
                <a:solidFill>
                  <a:srgbClr val="FFFFFF"/>
                </a:solidFill>
                <a:effectLst/>
                <a:uLnTx/>
                <a:uFillTx/>
                <a:latin typeface="Yu Gothic UI" panose="020B0500000000000000" pitchFamily="50" charset="-128"/>
                <a:ea typeface="Yu Gothic UI" panose="020B0500000000000000" pitchFamily="50" charset="-128"/>
                <a:cs typeface="Segoe UI" pitchFamily="34" charset="0"/>
              </a:rPr>
              <a:t>Entra ID Tenant with P1 license</a:t>
            </a:r>
          </a:p>
        </p:txBody>
      </p:sp>
      <p:sp>
        <p:nvSpPr>
          <p:cNvPr id="49" name="テキスト ボックス 205">
            <a:extLst>
              <a:ext uri="{FF2B5EF4-FFF2-40B4-BE49-F238E27FC236}">
                <a16:creationId xmlns:a16="http://schemas.microsoft.com/office/drawing/2014/main" id="{B5B922F4-5677-3C7B-6555-3A45EB760667}"/>
              </a:ext>
            </a:extLst>
          </p:cNvPr>
          <p:cNvSpPr txBox="1"/>
          <p:nvPr/>
        </p:nvSpPr>
        <p:spPr>
          <a:xfrm>
            <a:off x="1737964" y="1577719"/>
            <a:ext cx="2422858" cy="480131"/>
          </a:xfrm>
          <a:prstGeom prst="rect">
            <a:avLst/>
          </a:prstGeom>
          <a:solidFill>
            <a:srgbClr val="0078D7"/>
          </a:solid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en-US" altLang="ja-JP" sz="1400" kern="0">
                <a:solidFill>
                  <a:srgbClr val="FFFFFF"/>
                </a:solidFill>
                <a:latin typeface="Yu Gothic UI" panose="020B0500000000000000" pitchFamily="50" charset="-128"/>
                <a:ea typeface="Yu Gothic UI" panose="020B0500000000000000" pitchFamily="50" charset="-128"/>
                <a:cs typeface="Segoe UI" pitchFamily="34" charset="0"/>
              </a:rPr>
              <a:t>Global Secure Access Admin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1" lang="en-US" altLang="ja-JP" sz="1400" kern="0">
                <a:solidFill>
                  <a:srgbClr val="FFFFFF"/>
                </a:solidFill>
                <a:latin typeface="Yu Gothic UI" panose="020B0500000000000000" pitchFamily="50" charset="-128"/>
                <a:ea typeface="Yu Gothic UI" panose="020B0500000000000000" pitchFamily="50" charset="-128"/>
                <a:cs typeface="Segoe UI" pitchFamily="34" charset="0"/>
              </a:rPr>
              <a:t>Security Admin</a:t>
            </a:r>
          </a:p>
        </p:txBody>
      </p:sp>
      <p:pic>
        <p:nvPicPr>
          <p:cNvPr id="53" name="Picture 52" descr="A black rectangle with white lines&#10;&#10;Description automatically generated">
            <a:extLst>
              <a:ext uri="{FF2B5EF4-FFF2-40B4-BE49-F238E27FC236}">
                <a16:creationId xmlns:a16="http://schemas.microsoft.com/office/drawing/2014/main" id="{F7EE8492-F83A-7D40-9A06-AFA015E5C2E6}"/>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4260429" y="1448766"/>
            <a:ext cx="732330" cy="732330"/>
          </a:xfrm>
          <a:prstGeom prst="rect">
            <a:avLst/>
          </a:prstGeom>
        </p:spPr>
      </p:pic>
      <p:sp>
        <p:nvSpPr>
          <p:cNvPr id="8" name="Rectangle: Rounded Corners 7">
            <a:extLst>
              <a:ext uri="{FF2B5EF4-FFF2-40B4-BE49-F238E27FC236}">
                <a16:creationId xmlns:a16="http://schemas.microsoft.com/office/drawing/2014/main" id="{815DDE30-784B-BC15-95E1-ACD4AD1FBAA8}"/>
              </a:ext>
              <a:ext uri="{C183D7F6-B498-43B3-948B-1728B52AA6E4}">
                <adec:decorative xmlns:adec="http://schemas.microsoft.com/office/drawing/2017/decorative" val="1"/>
              </a:ext>
            </a:extLst>
          </p:cNvPr>
          <p:cNvSpPr/>
          <p:nvPr/>
        </p:nvSpPr>
        <p:spPr bwMode="auto">
          <a:xfrm>
            <a:off x="1015960" y="4748344"/>
            <a:ext cx="2853053" cy="1884800"/>
          </a:xfrm>
          <a:prstGeom prst="roundRect">
            <a:avLst>
              <a:gd name="adj" fmla="val 7092"/>
            </a:avLst>
          </a:prstGeom>
          <a:solidFill>
            <a:srgbClr val="FFFFFF"/>
          </a:solid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888829"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light" panose="020B0402040204020203" pitchFamily="34" charset="0"/>
              <a:ea typeface="+mn-ea"/>
              <a:cs typeface="+mn-cs"/>
            </a:endParaRPr>
          </a:p>
        </p:txBody>
      </p:sp>
      <p:grpSp>
        <p:nvGrpSpPr>
          <p:cNvPr id="16" name="Group 15">
            <a:extLst>
              <a:ext uri="{FF2B5EF4-FFF2-40B4-BE49-F238E27FC236}">
                <a16:creationId xmlns:a16="http://schemas.microsoft.com/office/drawing/2014/main" id="{70B024C7-085E-627E-65FB-2DEEEEB6FDE9}"/>
              </a:ext>
            </a:extLst>
          </p:cNvPr>
          <p:cNvGrpSpPr/>
          <p:nvPr/>
        </p:nvGrpSpPr>
        <p:grpSpPr>
          <a:xfrm>
            <a:off x="1517766" y="5185044"/>
            <a:ext cx="1634909" cy="966028"/>
            <a:chOff x="984849" y="3033308"/>
            <a:chExt cx="1634909" cy="966028"/>
          </a:xfrm>
        </p:grpSpPr>
        <p:sp>
          <p:nvSpPr>
            <p:cNvPr id="17" name="テキスト ボックス 40">
              <a:extLst>
                <a:ext uri="{FF2B5EF4-FFF2-40B4-BE49-F238E27FC236}">
                  <a16:creationId xmlns:a16="http://schemas.microsoft.com/office/drawing/2014/main" id="{FA9ECDF5-4BEB-B74E-6178-914B1D63DF61}"/>
                </a:ext>
              </a:extLst>
            </p:cNvPr>
            <p:cNvSpPr txBox="1"/>
            <p:nvPr/>
          </p:nvSpPr>
          <p:spPr>
            <a:xfrm>
              <a:off x="984849" y="3713104"/>
              <a:ext cx="1634909" cy="286232"/>
            </a:xfrm>
            <a:prstGeom prst="rect">
              <a:avLst/>
            </a:prstGeom>
            <a:solidFill>
              <a:srgbClr val="0078D7"/>
            </a:solid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en-US" altLang="ja-JP" sz="1400" b="0" i="0" u="none" strike="noStrike" kern="0" cap="none" spc="0" normalizeH="0" baseline="0" noProof="0">
                  <a:ln>
                    <a:noFill/>
                  </a:ln>
                  <a:solidFill>
                    <a:srgbClr val="FFFFFF"/>
                  </a:solidFill>
                  <a:effectLst/>
                  <a:uLnTx/>
                  <a:uFillTx/>
                  <a:latin typeface="Yu Gothic UI" panose="020B0500000000000000" pitchFamily="50" charset="-128"/>
                  <a:ea typeface="Yu Gothic UI" panose="020B0500000000000000" pitchFamily="50" charset="-128"/>
                  <a:cs typeface="Segoe UI" pitchFamily="34" charset="0"/>
                </a:rPr>
                <a:t>Windows 10/11</a:t>
              </a:r>
            </a:p>
          </p:txBody>
        </p:sp>
        <p:pic>
          <p:nvPicPr>
            <p:cNvPr id="18" name="図 90" descr="Icon&#10;&#10;Description automatically generated">
              <a:extLst>
                <a:ext uri="{FF2B5EF4-FFF2-40B4-BE49-F238E27FC236}">
                  <a16:creationId xmlns:a16="http://schemas.microsoft.com/office/drawing/2014/main" id="{16FD0BE5-E98A-B70A-5CA6-EF4FC85058F3}"/>
                </a:ext>
              </a:extLst>
            </p:cNvPr>
            <p:cNvPicPr>
              <a:picLocks noChangeAspect="1"/>
            </p:cNvPicPr>
            <p:nvPr/>
          </p:nvPicPr>
          <p:blipFill>
            <a:blip r:embed="rId6"/>
            <a:stretch>
              <a:fillRect/>
            </a:stretch>
          </p:blipFill>
          <p:spPr>
            <a:xfrm>
              <a:off x="1465277" y="3033308"/>
              <a:ext cx="674052" cy="622858"/>
            </a:xfrm>
            <a:prstGeom prst="rect">
              <a:avLst/>
            </a:prstGeom>
          </p:spPr>
        </p:pic>
      </p:grpSp>
      <p:pic>
        <p:nvPicPr>
          <p:cNvPr id="33" name="Picture 2">
            <a:extLst>
              <a:ext uri="{FF2B5EF4-FFF2-40B4-BE49-F238E27FC236}">
                <a16:creationId xmlns:a16="http://schemas.microsoft.com/office/drawing/2014/main" id="{CA904354-B819-4239-3D11-07DD3132D09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93739" y="4844880"/>
            <a:ext cx="535580" cy="53558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1ABF66F2-E792-6B73-2580-CEEDAE03638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92458" y="4844880"/>
            <a:ext cx="508418" cy="481659"/>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Left-Right 35">
            <a:extLst>
              <a:ext uri="{FF2B5EF4-FFF2-40B4-BE49-F238E27FC236}">
                <a16:creationId xmlns:a16="http://schemas.microsoft.com/office/drawing/2014/main" id="{1CE0248A-7C05-EEDB-3797-999E62969205}"/>
              </a:ext>
            </a:extLst>
          </p:cNvPr>
          <p:cNvSpPr/>
          <p:nvPr/>
        </p:nvSpPr>
        <p:spPr bwMode="auto">
          <a:xfrm>
            <a:off x="3829319" y="5070898"/>
            <a:ext cx="663006" cy="155040"/>
          </a:xfrm>
          <a:prstGeom prst="leftRightArrow">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3DC97E64-5179-AB2D-87A7-1ADAD01290D9}"/>
              </a:ext>
            </a:extLst>
          </p:cNvPr>
          <p:cNvSpPr/>
          <p:nvPr/>
        </p:nvSpPr>
        <p:spPr bwMode="auto">
          <a:xfrm>
            <a:off x="720434" y="4677579"/>
            <a:ext cx="4477619" cy="2046494"/>
          </a:xfrm>
          <a:prstGeom prst="round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9570C0A5-A1DE-81FF-9937-DE1AA8F04AAF}"/>
              </a:ext>
            </a:extLst>
          </p:cNvPr>
          <p:cNvSpPr txBox="1"/>
          <p:nvPr/>
        </p:nvSpPr>
        <p:spPr>
          <a:xfrm rot="16200000">
            <a:off x="4830" y="5579514"/>
            <a:ext cx="982641"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Optional</a:t>
            </a:r>
          </a:p>
        </p:txBody>
      </p:sp>
      <p:sp>
        <p:nvSpPr>
          <p:cNvPr id="41" name="テキスト ボックス 205">
            <a:extLst>
              <a:ext uri="{FF2B5EF4-FFF2-40B4-BE49-F238E27FC236}">
                <a16:creationId xmlns:a16="http://schemas.microsoft.com/office/drawing/2014/main" id="{62F34962-88D4-33BA-BB51-7758468D625F}"/>
              </a:ext>
            </a:extLst>
          </p:cNvPr>
          <p:cNvSpPr txBox="1"/>
          <p:nvPr/>
        </p:nvSpPr>
        <p:spPr>
          <a:xfrm>
            <a:off x="3221883" y="5387879"/>
            <a:ext cx="637493" cy="286232"/>
          </a:xfrm>
          <a:prstGeom prst="rect">
            <a:avLst/>
          </a:prstGeom>
          <a:solidFill>
            <a:srgbClr val="0078D7"/>
          </a:solid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en-US" altLang="ja-JP" sz="1400" kern="0">
                <a:solidFill>
                  <a:srgbClr val="FFFFFF"/>
                </a:solidFill>
                <a:latin typeface="Yu Gothic UI" panose="020B0500000000000000" pitchFamily="50" charset="-128"/>
                <a:ea typeface="Yu Gothic UI" panose="020B0500000000000000" pitchFamily="50" charset="-128"/>
                <a:cs typeface="Segoe UI" pitchFamily="34" charset="0"/>
              </a:rPr>
              <a:t>CPE</a:t>
            </a:r>
          </a:p>
        </p:txBody>
      </p:sp>
      <p:sp>
        <p:nvSpPr>
          <p:cNvPr id="42" name="テキスト ボックス 205">
            <a:extLst>
              <a:ext uri="{FF2B5EF4-FFF2-40B4-BE49-F238E27FC236}">
                <a16:creationId xmlns:a16="http://schemas.microsoft.com/office/drawing/2014/main" id="{934BABEE-376B-4A16-7A67-422667B01055}"/>
              </a:ext>
            </a:extLst>
          </p:cNvPr>
          <p:cNvSpPr txBox="1"/>
          <p:nvPr/>
        </p:nvSpPr>
        <p:spPr>
          <a:xfrm>
            <a:off x="4164539" y="5346923"/>
            <a:ext cx="957825" cy="480131"/>
          </a:xfrm>
          <a:prstGeom prst="rect">
            <a:avLst/>
          </a:prstGeom>
          <a:solidFill>
            <a:srgbClr val="0078D7"/>
          </a:solid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1" lang="en-US" altLang="ja-JP" sz="1400" kern="0">
                <a:solidFill>
                  <a:srgbClr val="FFFFFF"/>
                </a:solidFill>
                <a:latin typeface="Yu Gothic UI" panose="020B0500000000000000" pitchFamily="50" charset="-128"/>
                <a:ea typeface="Yu Gothic UI" panose="020B0500000000000000" pitchFamily="50" charset="-128"/>
                <a:cs typeface="Segoe UI" pitchFamily="34" charset="0"/>
              </a:rPr>
              <a:t>VPN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1" lang="en-US" altLang="ja-JP" sz="1400" kern="0">
                <a:solidFill>
                  <a:srgbClr val="FFFFFF"/>
                </a:solidFill>
                <a:latin typeface="Yu Gothic UI" panose="020B0500000000000000" pitchFamily="50" charset="-128"/>
                <a:ea typeface="Yu Gothic UI" panose="020B0500000000000000" pitchFamily="50" charset="-128"/>
                <a:cs typeface="Segoe UI" pitchFamily="34" charset="0"/>
              </a:rPr>
              <a:t>Endpoint</a:t>
            </a:r>
          </a:p>
        </p:txBody>
      </p:sp>
    </p:spTree>
    <p:extLst>
      <p:ext uri="{BB962C8B-B14F-4D97-AF65-F5344CB8AC3E}">
        <p14:creationId xmlns:p14="http://schemas.microsoft.com/office/powerpoint/2010/main" val="2428394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16488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AE5E2-B184-4685-B881-C8A3F9E080C6}"/>
              </a:ext>
            </a:extLst>
          </p:cNvPr>
          <p:cNvSpPr>
            <a:spLocks noGrp="1"/>
          </p:cNvSpPr>
          <p:nvPr>
            <p:ph type="title"/>
          </p:nvPr>
        </p:nvSpPr>
        <p:spPr>
          <a:xfrm>
            <a:off x="584200" y="2305840"/>
            <a:ext cx="3468956" cy="553998"/>
          </a:xfrm>
        </p:spPr>
        <p:txBody>
          <a:bodyPr/>
          <a:lstStyle/>
          <a:p>
            <a:r>
              <a:rPr lang="en-US"/>
              <a:t>Agenda</a:t>
            </a:r>
          </a:p>
        </p:txBody>
      </p:sp>
      <p:sp>
        <p:nvSpPr>
          <p:cNvPr id="3" name="Text Placeholder 2">
            <a:extLst>
              <a:ext uri="{FF2B5EF4-FFF2-40B4-BE49-F238E27FC236}">
                <a16:creationId xmlns:a16="http://schemas.microsoft.com/office/drawing/2014/main" id="{A8D05292-D2D3-4DD5-BEF5-7FC5C0973BCC}"/>
              </a:ext>
            </a:extLst>
          </p:cNvPr>
          <p:cNvSpPr>
            <a:spLocks noGrp="1"/>
          </p:cNvSpPr>
          <p:nvPr>
            <p:ph type="body" sz="quarter" idx="10"/>
          </p:nvPr>
        </p:nvSpPr>
        <p:spPr>
          <a:xfrm>
            <a:off x="4646104" y="2447038"/>
            <a:ext cx="6961188" cy="3354765"/>
          </a:xfrm>
        </p:spPr>
        <p:txBody>
          <a:bodyPr vert="horz" wrap="square" lIns="0" tIns="0" rIns="0" bIns="0" rtlCol="0" anchor="t">
            <a:spAutoFit/>
          </a:bodyPr>
          <a:lstStyle/>
          <a:p>
            <a:r>
              <a:rPr lang="en-US">
                <a:cs typeface="Segoe UI"/>
              </a:rPr>
              <a:t>PoC Goals</a:t>
            </a:r>
          </a:p>
          <a:p>
            <a:r>
              <a:rPr lang="en-US">
                <a:cs typeface="Segoe UI"/>
              </a:rPr>
              <a:t>Prerequisites</a:t>
            </a:r>
            <a:endParaRPr lang="en-US"/>
          </a:p>
          <a:p>
            <a:r>
              <a:rPr lang="en-US">
                <a:cs typeface="Segoe UI"/>
              </a:rPr>
              <a:t>Scope of engagement</a:t>
            </a:r>
            <a:endParaRPr lang="en-US"/>
          </a:p>
          <a:p>
            <a:r>
              <a:rPr lang="en-US">
                <a:cs typeface="Segoe UI"/>
              </a:rPr>
              <a:t>Delivery schedule</a:t>
            </a:r>
          </a:p>
          <a:p>
            <a:r>
              <a:rPr lang="en-US">
                <a:cs typeface="Segoe UI"/>
              </a:rPr>
              <a:t>Minimum requirements</a:t>
            </a:r>
          </a:p>
          <a:p>
            <a:endParaRPr lang="en-US"/>
          </a:p>
        </p:txBody>
      </p:sp>
    </p:spTree>
    <p:extLst>
      <p:ext uri="{BB962C8B-B14F-4D97-AF65-F5344CB8AC3E}">
        <p14:creationId xmlns:p14="http://schemas.microsoft.com/office/powerpoint/2010/main" val="5004918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B61A5F-73F3-4594-0D2F-022B435BCB56}"/>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PoC goals</a:t>
            </a:r>
          </a:p>
        </p:txBody>
      </p:sp>
      <p:graphicFrame>
        <p:nvGraphicFramePr>
          <p:cNvPr id="9" name="TextBox 6">
            <a:extLst>
              <a:ext uri="{FF2B5EF4-FFF2-40B4-BE49-F238E27FC236}">
                <a16:creationId xmlns:a16="http://schemas.microsoft.com/office/drawing/2014/main" id="{63145817-A6E2-6080-5CF5-73846E617A42}"/>
              </a:ext>
            </a:extLst>
          </p:cNvPr>
          <p:cNvGraphicFramePr/>
          <p:nvPr>
            <p:extLst>
              <p:ext uri="{D42A27DB-BD31-4B8C-83A1-F6EECF244321}">
                <p14:modId xmlns:p14="http://schemas.microsoft.com/office/powerpoint/2010/main" val="182071963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091302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588263" y="585788"/>
            <a:ext cx="3182027" cy="5683250"/>
          </a:xfrm>
        </p:spPr>
        <p:txBody>
          <a:bodyPr wrap="square" anchor="ctr">
            <a:normAutofit/>
          </a:bodyPr>
          <a:lstStyle/>
          <a:p>
            <a:r>
              <a:rPr lang="en-US"/>
              <a:t>PoC  Stakeholders</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type="body" sz="quarter" idx="11"/>
          </p:nvPr>
        </p:nvSpPr>
        <p:spPr>
          <a:xfrm>
            <a:off x="4941888" y="585788"/>
            <a:ext cx="6667500" cy="5683249"/>
          </a:xfrm>
        </p:spPr>
        <p:txBody>
          <a:bodyPr wrap="square" anchor="ctr">
            <a:normAutofit/>
          </a:bodyPr>
          <a:lstStyle/>
          <a:p>
            <a:pPr marL="0" indent="0">
              <a:lnSpc>
                <a:spcPct val="90000"/>
              </a:lnSpc>
              <a:buNone/>
            </a:pPr>
            <a:r>
              <a:rPr lang="en-US" sz="2000" b="1" dirty="0">
                <a:cs typeface="Segoe UI"/>
              </a:rPr>
              <a:t>Common customer stakeholders </a:t>
            </a:r>
          </a:p>
          <a:p>
            <a:pPr marL="0" indent="0">
              <a:lnSpc>
                <a:spcPct val="90000"/>
              </a:lnSpc>
              <a:buNone/>
            </a:pPr>
            <a:endParaRPr lang="en-US" sz="2000" b="1"/>
          </a:p>
          <a:p>
            <a:pPr>
              <a:lnSpc>
                <a:spcPct val="90000"/>
              </a:lnSpc>
            </a:pPr>
            <a:r>
              <a:rPr lang="en-US" sz="2000" dirty="0">
                <a:cs typeface="Segoe UI"/>
              </a:rPr>
              <a:t>Identity team: Microsoft Entra ID Global Administrator.</a:t>
            </a:r>
            <a:endParaRPr lang="en-US" sz="2000" dirty="0">
              <a:gradFill>
                <a:gsLst>
                  <a:gs pos="1250">
                    <a:srgbClr val="000000"/>
                  </a:gs>
                  <a:gs pos="100000">
                    <a:srgbClr val="000000"/>
                  </a:gs>
                </a:gsLst>
                <a:lin ang="5400000" scaled="0"/>
              </a:gradFill>
              <a:cs typeface="Segoe UI"/>
            </a:endParaRPr>
          </a:p>
          <a:p>
            <a:pPr>
              <a:lnSpc>
                <a:spcPct val="90000"/>
              </a:lnSpc>
            </a:pPr>
            <a:endParaRPr lang="en-US" sz="2000"/>
          </a:p>
          <a:p>
            <a:pPr>
              <a:lnSpc>
                <a:spcPct val="90000"/>
              </a:lnSpc>
            </a:pPr>
            <a:r>
              <a:rPr lang="en-US" sz="2000" dirty="0">
                <a:cs typeface="Segoe UI"/>
              </a:rPr>
              <a:t>Infrastructure team: Private Access connector servers deployment.</a:t>
            </a:r>
            <a:endParaRPr lang="en-US" sz="2000" dirty="0">
              <a:gradFill>
                <a:gsLst>
                  <a:gs pos="1250">
                    <a:srgbClr val="000000"/>
                  </a:gs>
                  <a:gs pos="100000">
                    <a:srgbClr val="000000"/>
                  </a:gs>
                </a:gsLst>
                <a:lin ang="5400000" scaled="0"/>
              </a:gradFill>
              <a:cs typeface="Segoe UI"/>
            </a:endParaRPr>
          </a:p>
          <a:p>
            <a:pPr>
              <a:lnSpc>
                <a:spcPct val="90000"/>
              </a:lnSpc>
            </a:pPr>
            <a:endParaRPr lang="en-US" sz="2000"/>
          </a:p>
          <a:p>
            <a:pPr>
              <a:lnSpc>
                <a:spcPct val="90000"/>
              </a:lnSpc>
            </a:pPr>
            <a:r>
              <a:rPr lang="en-US" sz="2000" dirty="0">
                <a:cs typeface="Segoe UI"/>
              </a:rPr>
              <a:t>Network team: connectivity requirements / existing VPN configuration, etc.</a:t>
            </a:r>
            <a:endParaRPr lang="en-US" sz="2000" dirty="0">
              <a:gradFill>
                <a:gsLst>
                  <a:gs pos="1250">
                    <a:srgbClr val="000000"/>
                  </a:gs>
                  <a:gs pos="100000">
                    <a:srgbClr val="000000"/>
                  </a:gs>
                </a:gsLst>
                <a:lin ang="5400000" scaled="0"/>
              </a:gradFill>
              <a:cs typeface="Segoe UI"/>
            </a:endParaRPr>
          </a:p>
          <a:p>
            <a:pPr>
              <a:lnSpc>
                <a:spcPct val="90000"/>
              </a:lnSpc>
            </a:pPr>
            <a:endParaRPr lang="en-US" sz="2000"/>
          </a:p>
          <a:p>
            <a:pPr>
              <a:lnSpc>
                <a:spcPct val="90000"/>
              </a:lnSpc>
            </a:pPr>
            <a:r>
              <a:rPr lang="en-US" sz="2000" dirty="0">
                <a:cs typeface="Segoe UI"/>
              </a:rPr>
              <a:t>Application owners: apps connectivity requirements.</a:t>
            </a:r>
            <a:endParaRPr lang="en-US" sz="2000" dirty="0">
              <a:gradFill>
                <a:gsLst>
                  <a:gs pos="1250">
                    <a:srgbClr val="000000"/>
                  </a:gs>
                  <a:gs pos="100000">
                    <a:srgbClr val="000000"/>
                  </a:gs>
                </a:gsLst>
                <a:lin ang="5400000" scaled="0"/>
              </a:gradFill>
              <a:cs typeface="Segoe UI"/>
            </a:endParaRPr>
          </a:p>
          <a:p>
            <a:pPr>
              <a:lnSpc>
                <a:spcPct val="90000"/>
              </a:lnSpc>
            </a:pPr>
            <a:endParaRPr lang="en-US" sz="2000"/>
          </a:p>
          <a:p>
            <a:pPr>
              <a:lnSpc>
                <a:spcPct val="90000"/>
              </a:lnSpc>
            </a:pPr>
            <a:r>
              <a:rPr lang="en-US" sz="2000" dirty="0">
                <a:cs typeface="Segoe UI"/>
              </a:rPr>
              <a:t>Team that will own Global Secure Access.</a:t>
            </a:r>
            <a:endParaRPr lang="en-US" sz="2000" dirty="0">
              <a:gradFill>
                <a:gsLst>
                  <a:gs pos="1250">
                    <a:srgbClr val="000000"/>
                  </a:gs>
                  <a:gs pos="100000">
                    <a:srgbClr val="000000"/>
                  </a:gs>
                </a:gsLst>
                <a:lin ang="5400000" scaled="0"/>
              </a:gradFill>
              <a:cs typeface="Segoe UI"/>
            </a:endParaRPr>
          </a:p>
          <a:p>
            <a:pPr>
              <a:lnSpc>
                <a:spcPct val="90000"/>
              </a:lnSpc>
            </a:pPr>
            <a:endParaRPr lang="en-US" sz="2000" dirty="0">
              <a:gradFill>
                <a:gsLst>
                  <a:gs pos="1250">
                    <a:srgbClr val="000000"/>
                  </a:gs>
                  <a:gs pos="100000">
                    <a:srgbClr val="000000"/>
                  </a:gs>
                </a:gsLst>
                <a:lin ang="5400000" scaled="0"/>
              </a:gradFill>
            </a:endParaRPr>
          </a:p>
          <a:p>
            <a:pPr>
              <a:lnSpc>
                <a:spcPct val="90000"/>
              </a:lnSpc>
            </a:pPr>
            <a:r>
              <a:rPr lang="en-US" sz="2000">
                <a:gradFill>
                  <a:gsLst>
                    <a:gs pos="1250">
                      <a:srgbClr val="000000"/>
                    </a:gs>
                    <a:gs pos="100000">
                      <a:srgbClr val="000000"/>
                    </a:gs>
                  </a:gsLst>
                  <a:lin ang="5400000" scaled="0"/>
                </a:gradFill>
                <a:cs typeface="Segoe UI"/>
              </a:rPr>
              <a:t>PoC Enterprise Sponsor.</a:t>
            </a:r>
            <a:endParaRPr lang="en-US" sz="2000" dirty="0">
              <a:gradFill>
                <a:gsLst>
                  <a:gs pos="1250">
                    <a:srgbClr val="000000"/>
                  </a:gs>
                  <a:gs pos="100000">
                    <a:srgbClr val="000000"/>
                  </a:gs>
                </a:gsLst>
                <a:lin ang="5400000" scaled="0"/>
              </a:gradFill>
            </a:endParaRPr>
          </a:p>
          <a:p>
            <a:pPr>
              <a:lnSpc>
                <a:spcPct val="90000"/>
              </a:lnSpc>
            </a:pPr>
            <a:endParaRPr lang="en-US" sz="2000" dirty="0">
              <a:gradFill>
                <a:gsLst>
                  <a:gs pos="1250">
                    <a:srgbClr val="000000"/>
                  </a:gs>
                  <a:gs pos="100000">
                    <a:srgbClr val="000000"/>
                  </a:gs>
                </a:gsLst>
                <a:lin ang="5400000" scaled="0"/>
              </a:gradFill>
            </a:endParaRPr>
          </a:p>
          <a:p>
            <a:pPr>
              <a:lnSpc>
                <a:spcPct val="90000"/>
              </a:lnSpc>
            </a:pPr>
            <a:r>
              <a:rPr lang="en-US" sz="2000" dirty="0">
                <a:gradFill>
                  <a:gsLst>
                    <a:gs pos="1250">
                      <a:srgbClr val="000000"/>
                    </a:gs>
                    <a:gs pos="100000">
                      <a:srgbClr val="000000"/>
                    </a:gs>
                  </a:gsLst>
                  <a:lin ang="5400000" scaled="0"/>
                </a:gradFill>
                <a:cs typeface="Segoe UI"/>
              </a:rPr>
              <a:t>End Users.</a:t>
            </a:r>
            <a:endParaRPr lang="en-US" sz="2000" dirty="0">
              <a:gradFill>
                <a:gsLst>
                  <a:gs pos="1250">
                    <a:srgbClr val="000000"/>
                  </a:gs>
                  <a:gs pos="100000">
                    <a:srgbClr val="000000"/>
                  </a:gs>
                </a:gsLst>
                <a:lin ang="5400000" scaled="0"/>
              </a:gradFill>
            </a:endParaRPr>
          </a:p>
        </p:txBody>
      </p:sp>
    </p:spTree>
    <p:extLst>
      <p:ext uri="{BB962C8B-B14F-4D97-AF65-F5344CB8AC3E}">
        <p14:creationId xmlns:p14="http://schemas.microsoft.com/office/powerpoint/2010/main" val="33502881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6C24757-EAEA-F33A-7ED5-E17080EC47E2}"/>
              </a:ext>
            </a:extLst>
          </p:cNvPr>
          <p:cNvSpPr>
            <a:spLocks noGrp="1"/>
          </p:cNvSpPr>
          <p:nvPr>
            <p:ph type="body" sz="quarter" idx="10"/>
          </p:nvPr>
        </p:nvSpPr>
        <p:spPr>
          <a:xfrm>
            <a:off x="4938315" y="585788"/>
            <a:ext cx="6669658" cy="5683250"/>
          </a:xfrm>
        </p:spPr>
        <p:txBody>
          <a:bodyPr vert="horz" wrap="square" lIns="0" tIns="0" rIns="0" bIns="0" rtlCol="0" anchor="ctr">
            <a:normAutofit fontScale="77500" lnSpcReduction="20000"/>
          </a:bodyPr>
          <a:lstStyle/>
          <a:p>
            <a:pPr>
              <a:lnSpc>
                <a:spcPct val="90000"/>
              </a:lnSpc>
            </a:pPr>
            <a:r>
              <a:rPr lang="en-AU" sz="2200" b="1" dirty="0">
                <a:cs typeface="Segoe UI"/>
              </a:rPr>
              <a:t>User devices</a:t>
            </a:r>
          </a:p>
          <a:p>
            <a:pPr>
              <a:lnSpc>
                <a:spcPct val="90000"/>
              </a:lnSpc>
            </a:pPr>
            <a:r>
              <a:rPr lang="en-AU" sz="2200" dirty="0">
                <a:cs typeface="Segoe UI"/>
              </a:rPr>
              <a:t>Windows 10/11, Entra ID Joined or Hybrid Joined. More </a:t>
            </a:r>
            <a:r>
              <a:rPr lang="en-AU" sz="2200" dirty="0">
                <a:cs typeface="Segoe UI"/>
                <a:hlinkClick r:id="rId2"/>
              </a:rPr>
              <a:t>info</a:t>
            </a:r>
            <a:r>
              <a:rPr lang="en-AU" sz="2200" dirty="0">
                <a:cs typeface="Segoe UI"/>
              </a:rPr>
              <a:t>.</a:t>
            </a:r>
            <a:endParaRPr lang="en-AU" sz="2200" dirty="0">
              <a:gradFill>
                <a:gsLst>
                  <a:gs pos="1250">
                    <a:srgbClr val="000000"/>
                  </a:gs>
                  <a:gs pos="100000">
                    <a:srgbClr val="000000"/>
                  </a:gs>
                </a:gsLst>
                <a:lin ang="5400000" scaled="0"/>
              </a:gradFill>
              <a:cs typeface="Segoe UI"/>
            </a:endParaRPr>
          </a:p>
          <a:p>
            <a:pPr>
              <a:lnSpc>
                <a:spcPct val="90000"/>
              </a:lnSpc>
            </a:pPr>
            <a:r>
              <a:rPr lang="en-AU" sz="2200" dirty="0">
                <a:cs typeface="Segoe UI"/>
              </a:rPr>
              <a:t>Android, Microsoft Defender app installed. More </a:t>
            </a:r>
            <a:r>
              <a:rPr lang="en-AU" sz="2200" dirty="0">
                <a:cs typeface="Segoe UI"/>
                <a:hlinkClick r:id="rId3"/>
              </a:rPr>
              <a:t>info</a:t>
            </a:r>
            <a:r>
              <a:rPr lang="en-AU" sz="2200" dirty="0">
                <a:cs typeface="Segoe UI"/>
              </a:rPr>
              <a:t>.</a:t>
            </a:r>
            <a:endParaRPr lang="en-AU" sz="2200" dirty="0">
              <a:gradFill>
                <a:gsLst>
                  <a:gs pos="1250">
                    <a:srgbClr val="000000"/>
                  </a:gs>
                  <a:gs pos="100000">
                    <a:srgbClr val="000000"/>
                  </a:gs>
                </a:gsLst>
                <a:lin ang="5400000" scaled="0"/>
              </a:gradFill>
              <a:cs typeface="Segoe UI"/>
            </a:endParaRPr>
          </a:p>
          <a:p>
            <a:pPr>
              <a:lnSpc>
                <a:spcPct val="90000"/>
              </a:lnSpc>
            </a:pPr>
            <a:endParaRPr lang="en-AU" sz="2200"/>
          </a:p>
          <a:p>
            <a:pPr>
              <a:lnSpc>
                <a:spcPct val="90000"/>
              </a:lnSpc>
            </a:pPr>
            <a:r>
              <a:rPr lang="en-AU" sz="2200" b="1" dirty="0">
                <a:cs typeface="Segoe UI"/>
              </a:rPr>
              <a:t>Private Access connectors</a:t>
            </a:r>
            <a:endParaRPr lang="en-AU" sz="2200" b="1" dirty="0">
              <a:gradFill>
                <a:gsLst>
                  <a:gs pos="1250">
                    <a:srgbClr val="000000"/>
                  </a:gs>
                  <a:gs pos="100000">
                    <a:srgbClr val="000000"/>
                  </a:gs>
                </a:gsLst>
                <a:lin ang="5400000" scaled="0"/>
              </a:gradFill>
              <a:cs typeface="Segoe UI"/>
            </a:endParaRPr>
          </a:p>
          <a:p>
            <a:pPr>
              <a:lnSpc>
                <a:spcPct val="90000"/>
              </a:lnSpc>
            </a:pPr>
            <a:r>
              <a:rPr lang="en-AU" sz="2200" dirty="0">
                <a:cs typeface="Segoe UI"/>
              </a:rPr>
              <a:t>One or more Windows Server 2016 or later.</a:t>
            </a:r>
            <a:endParaRPr lang="en-AU" sz="2200" dirty="0">
              <a:gradFill>
                <a:gsLst>
                  <a:gs pos="1250">
                    <a:srgbClr val="000000"/>
                  </a:gs>
                  <a:gs pos="100000">
                    <a:srgbClr val="000000"/>
                  </a:gs>
                </a:gsLst>
                <a:lin ang="5400000" scaled="0"/>
              </a:gradFill>
              <a:cs typeface="Segoe UI"/>
            </a:endParaRPr>
          </a:p>
          <a:p>
            <a:pPr>
              <a:lnSpc>
                <a:spcPct val="90000"/>
              </a:lnSpc>
            </a:pPr>
            <a:r>
              <a:rPr lang="en-AU" sz="2200" dirty="0"/>
              <a:t>Connectivity to Microsoft’s cloud services and resources being published.</a:t>
            </a:r>
          </a:p>
          <a:p>
            <a:pPr>
              <a:lnSpc>
                <a:spcPct val="90000"/>
              </a:lnSpc>
            </a:pPr>
            <a:r>
              <a:rPr lang="en-US" sz="2200" dirty="0">
                <a:cs typeface="Segoe UI"/>
                <a:hlinkClick r:id="rId4"/>
              </a:rPr>
              <a:t>How to configure connectors for Microsoft Entra Private Access - Global Secure Access | Microsoft Learn</a:t>
            </a:r>
            <a:endParaRPr lang="en-AU" sz="2200" dirty="0">
              <a:cs typeface="Segoe UI"/>
            </a:endParaRPr>
          </a:p>
          <a:p>
            <a:pPr>
              <a:lnSpc>
                <a:spcPct val="90000"/>
              </a:lnSpc>
            </a:pPr>
            <a:endParaRPr lang="en-AU" sz="2200"/>
          </a:p>
          <a:p>
            <a:pPr>
              <a:lnSpc>
                <a:spcPct val="90000"/>
              </a:lnSpc>
            </a:pPr>
            <a:r>
              <a:rPr lang="en-AU" sz="2200" b="1" dirty="0">
                <a:cs typeface="Segoe UI"/>
              </a:rPr>
              <a:t>Trial Licenses</a:t>
            </a:r>
            <a:endParaRPr lang="en-AU" sz="2200" b="1" dirty="0">
              <a:gradFill>
                <a:gsLst>
                  <a:gs pos="1250">
                    <a:srgbClr val="000000"/>
                  </a:gs>
                  <a:gs pos="100000">
                    <a:srgbClr val="000000"/>
                  </a:gs>
                </a:gsLst>
                <a:lin ang="5400000" scaled="0"/>
              </a:gradFill>
              <a:cs typeface="Segoe UI"/>
            </a:endParaRPr>
          </a:p>
          <a:p>
            <a:pPr>
              <a:lnSpc>
                <a:spcPct val="90000"/>
              </a:lnSpc>
            </a:pPr>
            <a:r>
              <a:rPr lang="en-AU" sz="2200" dirty="0">
                <a:gradFill>
                  <a:gsLst>
                    <a:gs pos="1250">
                      <a:srgbClr val="000000"/>
                    </a:gs>
                    <a:gs pos="100000">
                      <a:srgbClr val="000000"/>
                    </a:gs>
                  </a:gsLst>
                  <a:lin ang="5400000" scaled="0"/>
                </a:gradFill>
                <a:ea typeface="+mn-lt"/>
                <a:cs typeface="+mn-lt"/>
                <a:hlinkClick r:id="rId5"/>
              </a:rPr>
              <a:t>https://aka.ms/EntraSuiteTrial</a:t>
            </a:r>
            <a:r>
              <a:rPr lang="en-AU" sz="2200" dirty="0">
                <a:gradFill>
                  <a:gsLst>
                    <a:gs pos="1250">
                      <a:srgbClr val="000000"/>
                    </a:gs>
                    <a:gs pos="100000">
                      <a:srgbClr val="000000"/>
                    </a:gs>
                  </a:gsLst>
                  <a:lin ang="5400000" scaled="0"/>
                </a:gradFill>
                <a:ea typeface="+mn-lt"/>
                <a:cs typeface="+mn-lt"/>
              </a:rPr>
              <a:t> </a:t>
            </a:r>
            <a:endParaRPr lang="en-AU" dirty="0"/>
          </a:p>
          <a:p>
            <a:pPr>
              <a:lnSpc>
                <a:spcPct val="90000"/>
              </a:lnSpc>
            </a:pPr>
            <a:r>
              <a:rPr lang="en-AU" sz="2200" dirty="0">
                <a:gradFill>
                  <a:gsLst>
                    <a:gs pos="1250">
                      <a:srgbClr val="000000"/>
                    </a:gs>
                    <a:gs pos="100000">
                      <a:srgbClr val="000000"/>
                    </a:gs>
                  </a:gsLst>
                  <a:lin ang="5400000" scaled="0"/>
                </a:gradFill>
                <a:ea typeface="+mn-lt"/>
                <a:cs typeface="+mn-lt"/>
                <a:hlinkClick r:id="rId6">
                  <a:extLst>
                    <a:ext uri="{A12FA001-AC4F-418D-AE19-62706E023703}">
                      <ahyp:hlinkClr xmlns:ahyp="http://schemas.microsoft.com/office/drawing/2018/hyperlinkcolor" val="tx"/>
                    </a:ext>
                  </a:extLst>
                </a:hlinkClick>
              </a:rPr>
              <a:t>https://aka.ms/PrivateAccessTrial</a:t>
            </a:r>
            <a:endParaRPr lang="en-AU">
              <a:gradFill>
                <a:gsLst>
                  <a:gs pos="1250">
                    <a:srgbClr val="000000"/>
                  </a:gs>
                  <a:gs pos="100000">
                    <a:srgbClr val="000000"/>
                  </a:gs>
                </a:gsLst>
                <a:lin ang="5400000" scaled="0"/>
              </a:gradFill>
              <a:ea typeface="+mn-lt"/>
            </a:endParaRPr>
          </a:p>
          <a:p>
            <a:pPr>
              <a:lnSpc>
                <a:spcPct val="90000"/>
              </a:lnSpc>
            </a:pPr>
            <a:r>
              <a:rPr lang="en-AU" sz="2200" dirty="0">
                <a:gradFill>
                  <a:gsLst>
                    <a:gs pos="1250">
                      <a:srgbClr val="000000"/>
                    </a:gs>
                    <a:gs pos="100000">
                      <a:srgbClr val="000000"/>
                    </a:gs>
                  </a:gsLst>
                  <a:lin ang="5400000" scaled="0"/>
                </a:gradFill>
                <a:ea typeface="+mn-lt"/>
                <a:cs typeface="+mn-lt"/>
                <a:hlinkClick r:id="rId7"/>
              </a:rPr>
              <a:t>https://aka.ms/InternetAccessTrial</a:t>
            </a:r>
          </a:p>
          <a:p>
            <a:pPr>
              <a:lnSpc>
                <a:spcPct val="90000"/>
              </a:lnSpc>
            </a:pPr>
            <a:endParaRPr lang="en-AU" sz="2200" dirty="0">
              <a:gradFill>
                <a:gsLst>
                  <a:gs pos="1250">
                    <a:srgbClr val="000000"/>
                  </a:gs>
                  <a:gs pos="100000">
                    <a:srgbClr val="000000"/>
                  </a:gs>
                </a:gsLst>
                <a:lin ang="5400000" scaled="0"/>
              </a:gradFill>
            </a:endParaRPr>
          </a:p>
        </p:txBody>
      </p:sp>
      <p:sp>
        <p:nvSpPr>
          <p:cNvPr id="4" name="Title 3">
            <a:extLst>
              <a:ext uri="{FF2B5EF4-FFF2-40B4-BE49-F238E27FC236}">
                <a16:creationId xmlns:a16="http://schemas.microsoft.com/office/drawing/2014/main" id="{59B61A5F-73F3-4594-0D2F-022B435BCB56}"/>
              </a:ext>
            </a:extLst>
          </p:cNvPr>
          <p:cNvSpPr>
            <a:spLocks noGrp="1"/>
          </p:cNvSpPr>
          <p:nvPr>
            <p:ph type="title"/>
          </p:nvPr>
        </p:nvSpPr>
        <p:spPr>
          <a:xfrm>
            <a:off x="588263" y="585788"/>
            <a:ext cx="3183637" cy="5683250"/>
          </a:xfrm>
        </p:spPr>
        <p:txBody>
          <a:bodyPr wrap="square" anchor="ctr">
            <a:normAutofit/>
          </a:bodyPr>
          <a:lstStyle/>
          <a:p>
            <a:r>
              <a:rPr lang="en-AU"/>
              <a:t>PoC Prerequisites</a:t>
            </a:r>
            <a:endParaRPr lang="en-AU">
              <a:highlight>
                <a:srgbClr val="FFFF00"/>
              </a:highlight>
            </a:endParaRPr>
          </a:p>
        </p:txBody>
      </p:sp>
    </p:spTree>
    <p:extLst>
      <p:ext uri="{BB962C8B-B14F-4D97-AF65-F5344CB8AC3E}">
        <p14:creationId xmlns:p14="http://schemas.microsoft.com/office/powerpoint/2010/main" val="38330356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A52C0-B566-6F83-461E-80B9A2B99400}"/>
              </a:ext>
            </a:extLst>
          </p:cNvPr>
          <p:cNvSpPr>
            <a:spLocks noGrp="1"/>
          </p:cNvSpPr>
          <p:nvPr>
            <p:ph type="title"/>
          </p:nvPr>
        </p:nvSpPr>
        <p:spPr/>
        <p:txBody>
          <a:bodyPr/>
          <a:lstStyle/>
          <a:p>
            <a:r>
              <a:rPr lang="en-AU"/>
              <a:t>Customer’s responsibilities</a:t>
            </a:r>
          </a:p>
        </p:txBody>
      </p:sp>
      <p:sp>
        <p:nvSpPr>
          <p:cNvPr id="3" name="Text Placeholder 2">
            <a:extLst>
              <a:ext uri="{FF2B5EF4-FFF2-40B4-BE49-F238E27FC236}">
                <a16:creationId xmlns:a16="http://schemas.microsoft.com/office/drawing/2014/main" id="{71AEF5F2-7B77-0BB9-EF42-3A29957DBAE7}"/>
              </a:ext>
            </a:extLst>
          </p:cNvPr>
          <p:cNvSpPr>
            <a:spLocks noGrp="1"/>
          </p:cNvSpPr>
          <p:nvPr>
            <p:ph type="body" sz="quarter" idx="10"/>
          </p:nvPr>
        </p:nvSpPr>
        <p:spPr>
          <a:xfrm>
            <a:off x="586390" y="1434370"/>
            <a:ext cx="11018520" cy="3533275"/>
          </a:xfrm>
        </p:spPr>
        <p:txBody>
          <a:bodyPr/>
          <a:lstStyle/>
          <a:p>
            <a:pPr marL="342900" indent="-342900" algn="l" defTabSz="932472" fontAlgn="base">
              <a:spcBef>
                <a:spcPct val="0"/>
              </a:spcBef>
              <a:spcAft>
                <a:spcPct val="0"/>
              </a:spcAft>
              <a:buFont typeface="Arial" panose="020B0604020202020204" pitchFamily="34" charset="0"/>
              <a:buChar char="•"/>
            </a:pPr>
            <a:r>
              <a:rPr lang="en-US"/>
              <a:t>Ensuring prerequisites are met</a:t>
            </a:r>
          </a:p>
          <a:p>
            <a:pPr marL="342900" indent="-342900" algn="l" defTabSz="932472" fontAlgn="base">
              <a:spcBef>
                <a:spcPct val="0"/>
              </a:spcBef>
              <a:spcAft>
                <a:spcPct val="0"/>
              </a:spcAft>
              <a:buFont typeface="Arial" panose="020B0604020202020204" pitchFamily="34" charset="0"/>
              <a:buChar char="•"/>
            </a:pPr>
            <a:endParaRPr lang="en-US"/>
          </a:p>
          <a:p>
            <a:pPr marL="342900" indent="-342900" algn="l" defTabSz="932472" fontAlgn="base">
              <a:spcBef>
                <a:spcPct val="0"/>
              </a:spcBef>
              <a:spcAft>
                <a:spcPct val="0"/>
              </a:spcAft>
              <a:buFont typeface="Arial" panose="020B0604020202020204" pitchFamily="34" charset="0"/>
              <a:buChar char="•"/>
            </a:pPr>
            <a:r>
              <a:rPr lang="en-US"/>
              <a:t>Project ownership, management, and status reports, if required</a:t>
            </a:r>
          </a:p>
          <a:p>
            <a:pPr marL="342900" indent="-342900" algn="l" defTabSz="932472" fontAlgn="base">
              <a:spcBef>
                <a:spcPct val="0"/>
              </a:spcBef>
              <a:spcAft>
                <a:spcPct val="0"/>
              </a:spcAft>
              <a:buFont typeface="Arial" panose="020B0604020202020204" pitchFamily="34" charset="0"/>
              <a:buChar char="•"/>
            </a:pPr>
            <a:endParaRPr lang="en-US"/>
          </a:p>
          <a:p>
            <a:pPr marL="342900" indent="-342900" algn="l" defTabSz="932472" fontAlgn="base">
              <a:spcBef>
                <a:spcPct val="0"/>
              </a:spcBef>
              <a:spcAft>
                <a:spcPct val="0"/>
              </a:spcAft>
              <a:buFont typeface="Arial" panose="020B0604020202020204" pitchFamily="34" charset="0"/>
              <a:buChar char="•"/>
            </a:pPr>
            <a:r>
              <a:rPr lang="en-US"/>
              <a:t>Documentation creation</a:t>
            </a:r>
          </a:p>
          <a:p>
            <a:pPr marL="342900" indent="-342900" algn="l" defTabSz="932472" fontAlgn="base">
              <a:spcBef>
                <a:spcPct val="0"/>
              </a:spcBef>
              <a:spcAft>
                <a:spcPct val="0"/>
              </a:spcAft>
              <a:buFont typeface="Arial" panose="020B0604020202020204" pitchFamily="34" charset="0"/>
              <a:buChar char="•"/>
            </a:pPr>
            <a:endParaRPr lang="en-US"/>
          </a:p>
          <a:p>
            <a:pPr marL="342900" indent="-342900" algn="l" defTabSz="932472" fontAlgn="base">
              <a:spcBef>
                <a:spcPct val="0"/>
              </a:spcBef>
              <a:spcAft>
                <a:spcPct val="0"/>
              </a:spcAft>
              <a:buFont typeface="Arial" panose="020B0604020202020204" pitchFamily="34" charset="0"/>
              <a:buChar char="•"/>
            </a:pPr>
            <a:r>
              <a:rPr lang="en-US"/>
              <a:t>Troubleshooting third-party solutions</a:t>
            </a:r>
          </a:p>
          <a:p>
            <a:endParaRPr lang="en-AU"/>
          </a:p>
        </p:txBody>
      </p:sp>
    </p:spTree>
    <p:extLst>
      <p:ext uri="{BB962C8B-B14F-4D97-AF65-F5344CB8AC3E}">
        <p14:creationId xmlns:p14="http://schemas.microsoft.com/office/powerpoint/2010/main" val="20440582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15DF6E-D66B-F5ED-2FB3-2720D4D9340B}"/>
              </a:ext>
            </a:extLst>
          </p:cNvPr>
          <p:cNvSpPr>
            <a:spLocks noGrp="1"/>
          </p:cNvSpPr>
          <p:nvPr>
            <p:ph type="title"/>
          </p:nvPr>
        </p:nvSpPr>
        <p:spPr>
          <a:xfrm>
            <a:off x="588263" y="457200"/>
            <a:ext cx="11018520" cy="553998"/>
          </a:xfrm>
        </p:spPr>
        <p:txBody>
          <a:bodyPr wrap="square" anchor="t">
            <a:normAutofit/>
          </a:bodyPr>
          <a:lstStyle/>
          <a:p>
            <a:pPr marL="0" indent="0">
              <a:buNone/>
            </a:pPr>
            <a:r>
              <a:rPr lang="en-US"/>
              <a:t>PoC test scenarios</a:t>
            </a:r>
          </a:p>
        </p:txBody>
      </p:sp>
      <p:graphicFrame>
        <p:nvGraphicFramePr>
          <p:cNvPr id="4" name="Table 3">
            <a:extLst>
              <a:ext uri="{FF2B5EF4-FFF2-40B4-BE49-F238E27FC236}">
                <a16:creationId xmlns:a16="http://schemas.microsoft.com/office/drawing/2014/main" id="{24B30798-E5BE-B729-F1CE-D60188FD788C}"/>
              </a:ext>
            </a:extLst>
          </p:cNvPr>
          <p:cNvGraphicFramePr>
            <a:graphicFrameLocks noGrp="1" noChangeAspect="1"/>
          </p:cNvGraphicFramePr>
          <p:nvPr>
            <p:extLst>
              <p:ext uri="{D42A27DB-BD31-4B8C-83A1-F6EECF244321}">
                <p14:modId xmlns:p14="http://schemas.microsoft.com/office/powerpoint/2010/main" val="2283424413"/>
              </p:ext>
            </p:extLst>
          </p:nvPr>
        </p:nvGraphicFramePr>
        <p:xfrm>
          <a:off x="588263" y="1451237"/>
          <a:ext cx="11018839" cy="4750419"/>
        </p:xfrm>
        <a:graphic>
          <a:graphicData uri="http://schemas.openxmlformats.org/drawingml/2006/table">
            <a:tbl>
              <a:tblPr firstRow="1" bandRow="1">
                <a:tableStyleId>{5C22544A-7EE6-4342-B048-85BDC9FD1C3A}</a:tableStyleId>
              </a:tblPr>
              <a:tblGrid>
                <a:gridCol w="5618164">
                  <a:extLst>
                    <a:ext uri="{9D8B030D-6E8A-4147-A177-3AD203B41FA5}">
                      <a16:colId xmlns:a16="http://schemas.microsoft.com/office/drawing/2014/main" val="2372291222"/>
                    </a:ext>
                  </a:extLst>
                </a:gridCol>
                <a:gridCol w="5400675">
                  <a:extLst>
                    <a:ext uri="{9D8B030D-6E8A-4147-A177-3AD203B41FA5}">
                      <a16:colId xmlns:a16="http://schemas.microsoft.com/office/drawing/2014/main" val="3785794270"/>
                    </a:ext>
                  </a:extLst>
                </a:gridCol>
              </a:tblGrid>
              <a:tr h="482811">
                <a:tc>
                  <a:txBody>
                    <a:bodyPr/>
                    <a:lstStyle/>
                    <a:p>
                      <a:pPr lvl="0">
                        <a:buNone/>
                      </a:pPr>
                      <a:r>
                        <a:rPr lang="en-US" sz="2100"/>
                        <a:t>Private Access scenarios</a:t>
                      </a:r>
                    </a:p>
                  </a:txBody>
                  <a:tcPr marL="107090" marR="107090" marT="53544" marB="53544"/>
                </a:tc>
                <a:tc>
                  <a:txBody>
                    <a:bodyPr/>
                    <a:lstStyle/>
                    <a:p>
                      <a:pPr lvl="0" algn="l">
                        <a:lnSpc>
                          <a:spcPct val="100000"/>
                        </a:lnSpc>
                        <a:spcBef>
                          <a:spcPts val="0"/>
                        </a:spcBef>
                        <a:spcAft>
                          <a:spcPts val="0"/>
                        </a:spcAft>
                        <a:buNone/>
                      </a:pPr>
                      <a:r>
                        <a:rPr lang="en-US" sz="2100" b="1" u="none" strike="noStrike" noProof="0">
                          <a:solidFill>
                            <a:srgbClr val="FFFFFF"/>
                          </a:solidFill>
                        </a:rPr>
                        <a:t>Internet Access scenarios</a:t>
                      </a:r>
                      <a:endParaRPr lang="en-US" sz="2100" b="1" i="0" u="none" strike="noStrike" noProof="0">
                        <a:solidFill>
                          <a:srgbClr val="FFFFFF"/>
                        </a:solidFill>
                        <a:latin typeface="Segoe UI"/>
                      </a:endParaRPr>
                    </a:p>
                  </a:txBody>
                  <a:tcPr marL="107090" marR="107090" marT="53544" marB="53544"/>
                </a:tc>
                <a:extLst>
                  <a:ext uri="{0D108BD9-81ED-4DB2-BD59-A6C34878D82A}">
                    <a16:rowId xmlns:a16="http://schemas.microsoft.com/office/drawing/2014/main" val="1089365557"/>
                  </a:ext>
                </a:extLst>
              </a:tr>
              <a:tr h="3464087">
                <a:tc>
                  <a:txBody>
                    <a:bodyPr/>
                    <a:lstStyle/>
                    <a:p>
                      <a:pPr marL="285750" lvl="0" indent="-285750">
                        <a:lnSpc>
                          <a:spcPct val="200000"/>
                        </a:lnSpc>
                        <a:buFont typeface="Arial" panose="020B0604020202020204" pitchFamily="34" charset="0"/>
                        <a:buChar char="•"/>
                      </a:pPr>
                      <a:r>
                        <a:rPr lang="en-US" sz="2100"/>
                        <a:t>VPN replacement.</a:t>
                      </a:r>
                    </a:p>
                    <a:p>
                      <a:pPr marL="285750" lvl="0" indent="-285750">
                        <a:lnSpc>
                          <a:spcPct val="200000"/>
                        </a:lnSpc>
                        <a:buFont typeface="Arial" panose="020B0604020202020204" pitchFamily="34" charset="0"/>
                        <a:buChar char="•"/>
                      </a:pPr>
                      <a:r>
                        <a:rPr lang="en-US" sz="2100"/>
                        <a:t>Micro-segmented access.</a:t>
                      </a:r>
                    </a:p>
                    <a:p>
                      <a:pPr marL="285750" lvl="0" indent="-285750">
                        <a:lnSpc>
                          <a:spcPct val="200000"/>
                        </a:lnSpc>
                        <a:buFont typeface="Arial" panose="020B0604020202020204" pitchFamily="34" charset="0"/>
                        <a:buChar char="•"/>
                      </a:pPr>
                      <a:r>
                        <a:rPr lang="en-US" sz="2100"/>
                        <a:t>Protect private resources with Conditional Access (MFA, user risk, etc.).</a:t>
                      </a:r>
                    </a:p>
                    <a:p>
                      <a:pPr marL="285750" lvl="0" indent="-285750">
                        <a:lnSpc>
                          <a:spcPct val="200000"/>
                        </a:lnSpc>
                        <a:buFont typeface="Arial" panose="020B0604020202020204" pitchFamily="34" charset="0"/>
                        <a:buChar char="•"/>
                      </a:pPr>
                      <a:r>
                        <a:rPr lang="en-US" sz="2100"/>
                        <a:t>Protect Privileged Access with PIM.</a:t>
                      </a:r>
                      <a:endParaRPr lang="en-US" sz="2100" kern="1200">
                        <a:solidFill>
                          <a:schemeClr val="dk1"/>
                        </a:solidFill>
                        <a:latin typeface="+mn-lt"/>
                        <a:ea typeface="+mn-ea"/>
                        <a:cs typeface="+mn-cs"/>
                      </a:endParaRPr>
                    </a:p>
                    <a:p>
                      <a:pPr marL="285750" lvl="0" indent="-285750">
                        <a:buFont typeface="Arial" panose="020B0604020202020204" pitchFamily="34" charset="0"/>
                        <a:buChar char="•"/>
                      </a:pPr>
                      <a:endParaRPr lang="en-US" sz="2100"/>
                    </a:p>
                    <a:p>
                      <a:pPr marL="285750" lvl="0" indent="-285750">
                        <a:buFont typeface="Arial" panose="020B0604020202020204" pitchFamily="34" charset="0"/>
                        <a:buChar char="•"/>
                      </a:pPr>
                      <a:endParaRPr lang="en-US" sz="2100"/>
                    </a:p>
                    <a:p>
                      <a:pPr marL="0" marR="0" lvl="0" indent="0" algn="l" rtl="0">
                        <a:lnSpc>
                          <a:spcPct val="100000"/>
                        </a:lnSpc>
                        <a:spcBef>
                          <a:spcPts val="0"/>
                        </a:spcBef>
                        <a:spcAft>
                          <a:spcPts val="0"/>
                        </a:spcAft>
                        <a:buClrTx/>
                        <a:buSzTx/>
                        <a:buFont typeface="Arial" panose="020B0604020202020204" pitchFamily="34" charset="0"/>
                        <a:buNone/>
                      </a:pPr>
                      <a:endParaRPr lang="en-US" sz="1300" i="1"/>
                    </a:p>
                  </a:txBody>
                  <a:tcPr marL="107090" marR="107090" marT="53544" marB="53544"/>
                </a:tc>
                <a:tc>
                  <a:txBody>
                    <a:bodyPr/>
                    <a:lstStyle/>
                    <a:p>
                      <a:pPr marL="285750" marR="0" lvl="0" indent="-285750" algn="l" defTabSz="932742" rtl="0" eaLnBrk="1" fontAlgn="auto" latinLnBrk="0" hangingPunct="1">
                        <a:lnSpc>
                          <a:spcPct val="100000"/>
                        </a:lnSpc>
                        <a:spcBef>
                          <a:spcPts val="0"/>
                        </a:spcBef>
                        <a:spcAft>
                          <a:spcPts val="0"/>
                        </a:spcAft>
                        <a:buClr>
                          <a:srgbClr val="000000"/>
                        </a:buClr>
                        <a:buSzTx/>
                        <a:buFont typeface="Arial" panose="020B0604020202020204" pitchFamily="34" charset="0"/>
                        <a:buChar char="•"/>
                      </a:pPr>
                      <a:r>
                        <a:rPr lang="en-US" sz="2100" kern="1200">
                          <a:solidFill>
                            <a:schemeClr val="dk1"/>
                          </a:solidFill>
                          <a:latin typeface="+mn-lt"/>
                          <a:ea typeface="+mn-ea"/>
                          <a:cs typeface="+mn-cs"/>
                        </a:rPr>
                        <a:t>Mitigate data exfiltration paths with Universal Tenant Restrictions.</a:t>
                      </a:r>
                    </a:p>
                    <a:p>
                      <a:pPr marL="285750" marR="0" lvl="0" indent="-285750" algn="l" defTabSz="932742" rtl="0" eaLnBrk="1" fontAlgn="auto" latinLnBrk="0" hangingPunct="1">
                        <a:lnSpc>
                          <a:spcPct val="100000"/>
                        </a:lnSpc>
                        <a:spcBef>
                          <a:spcPts val="0"/>
                        </a:spcBef>
                        <a:spcAft>
                          <a:spcPts val="0"/>
                        </a:spcAft>
                        <a:buClr>
                          <a:srgbClr val="000000"/>
                        </a:buClr>
                        <a:buSzTx/>
                        <a:buFont typeface="Arial" panose="020B0604020202020204" pitchFamily="34" charset="0"/>
                        <a:buChar char="•"/>
                      </a:pPr>
                      <a:endParaRPr lang="en-US" sz="2100" kern="1200">
                        <a:solidFill>
                          <a:schemeClr val="dk1"/>
                        </a:solidFill>
                        <a:latin typeface="+mn-lt"/>
                        <a:ea typeface="+mn-ea"/>
                        <a:cs typeface="+mn-cs"/>
                      </a:endParaRPr>
                    </a:p>
                    <a:p>
                      <a:pPr marL="285750" lvl="0" indent="-285750" algn="l" defTabSz="932742" rtl="0" eaLnBrk="1" latinLnBrk="0" hangingPunct="1">
                        <a:buFont typeface="Arial" panose="020B0604020202020204" pitchFamily="34" charset="0"/>
                        <a:buChar char="•"/>
                      </a:pPr>
                      <a:r>
                        <a:rPr lang="en-US" sz="2100" kern="1200">
                          <a:solidFill>
                            <a:schemeClr val="dk1"/>
                          </a:solidFill>
                          <a:latin typeface="+mn-lt"/>
                          <a:ea typeface="+mn-ea"/>
                          <a:cs typeface="+mn-cs"/>
                        </a:rPr>
                        <a:t>Web Content Filtering policies.</a:t>
                      </a:r>
                    </a:p>
                    <a:p>
                      <a:pPr marL="285750" lvl="0" indent="-285750" algn="l" defTabSz="932742" rtl="0" eaLnBrk="1" latinLnBrk="0" hangingPunct="1">
                        <a:buFont typeface="Arial" panose="020B0604020202020204" pitchFamily="34" charset="0"/>
                        <a:buChar char="•"/>
                      </a:pPr>
                      <a:endParaRPr lang="en-US" sz="2100" kern="1200">
                        <a:solidFill>
                          <a:schemeClr val="dk1"/>
                        </a:solidFill>
                        <a:latin typeface="+mn-lt"/>
                        <a:ea typeface="+mn-ea"/>
                        <a:cs typeface="+mn-cs"/>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100" b="0" i="0" u="none" strike="noStrike" noProof="0">
                          <a:solidFill>
                            <a:srgbClr val="000000"/>
                          </a:solidFill>
                          <a:latin typeface="+mn-lt"/>
                        </a:rPr>
                        <a:t>User self-service Internet access (integration with Identity Governance).</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100" b="0" i="0" u="none" strike="noStrike" noProof="0">
                        <a:solidFill>
                          <a:srgbClr val="000000"/>
                        </a:solidFill>
                        <a:latin typeface="+mn-lt"/>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100" b="0" i="0" u="none" strike="noStrike" noProof="0">
                          <a:solidFill>
                            <a:srgbClr val="000000"/>
                          </a:solidFill>
                          <a:latin typeface="+mn-lt"/>
                        </a:rPr>
                        <a:t>Remote Networks / Branch Offices.</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100" b="0" i="0" u="none" strike="noStrike" noProof="0">
                        <a:solidFill>
                          <a:srgbClr val="000000"/>
                        </a:solidFill>
                        <a:latin typeface="+mn-lt"/>
                      </a:endParaRP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100" b="0" i="0" u="none" strike="noStrike" noProof="0">
                          <a:solidFill>
                            <a:srgbClr val="000000"/>
                          </a:solidFill>
                          <a:latin typeface="+mn-lt"/>
                        </a:rPr>
                        <a:t>3rd party SSE coexistence.</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100"/>
                    </a:p>
                    <a:p>
                      <a:pPr marL="0" lvl="0" indent="0" algn="l" defTabSz="932742" rtl="0" eaLnBrk="1" latinLnBrk="0" hangingPunct="1">
                        <a:buFont typeface="Arial" panose="020B0604020202020204" pitchFamily="34" charset="0"/>
                        <a:buNone/>
                      </a:pPr>
                      <a:endParaRPr lang="en-US" sz="2100" kern="1200">
                        <a:solidFill>
                          <a:schemeClr val="dk1"/>
                        </a:solidFill>
                        <a:latin typeface="+mn-lt"/>
                        <a:ea typeface="+mn-ea"/>
                        <a:cs typeface="+mn-cs"/>
                      </a:endParaRPr>
                    </a:p>
                  </a:txBody>
                  <a:tcPr marL="107090" marR="107090" marT="53544" marB="53544"/>
                </a:tc>
                <a:extLst>
                  <a:ext uri="{0D108BD9-81ED-4DB2-BD59-A6C34878D82A}">
                    <a16:rowId xmlns:a16="http://schemas.microsoft.com/office/drawing/2014/main" val="3817674486"/>
                  </a:ext>
                </a:extLst>
              </a:tr>
            </a:tbl>
          </a:graphicData>
        </a:graphic>
      </p:graphicFrame>
    </p:spTree>
    <p:extLst>
      <p:ext uri="{BB962C8B-B14F-4D97-AF65-F5344CB8AC3E}">
        <p14:creationId xmlns:p14="http://schemas.microsoft.com/office/powerpoint/2010/main" val="18134418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cs typeface="Segoe UI"/>
              </a:rPr>
              <a:t>PoC | Timeline</a:t>
            </a:r>
            <a:endParaRPr lang="en-US" dirty="0">
              <a:gradFill>
                <a:gsLst>
                  <a:gs pos="1250">
                    <a:srgbClr val="000000"/>
                  </a:gs>
                  <a:gs pos="100000">
                    <a:srgbClr val="000000"/>
                  </a:gs>
                </a:gsLst>
                <a:lin ang="5400000" scaled="0"/>
              </a:gradFill>
              <a:cs typeface="Segoe UI"/>
            </a:endParaRPr>
          </a:p>
        </p:txBody>
      </p:sp>
      <p:sp>
        <p:nvSpPr>
          <p:cNvPr id="22" name="TextBox 23">
            <a:extLst>
              <a:ext uri="{FF2B5EF4-FFF2-40B4-BE49-F238E27FC236}">
                <a16:creationId xmlns:a16="http://schemas.microsoft.com/office/drawing/2014/main" id="{CBB065ED-1DFD-4CCD-BC87-21A56C4AE8C5}"/>
              </a:ext>
            </a:extLst>
          </p:cNvPr>
          <p:cNvSpPr txBox="1"/>
          <p:nvPr/>
        </p:nvSpPr>
        <p:spPr>
          <a:xfrm>
            <a:off x="728377" y="3415285"/>
            <a:ext cx="862439" cy="338554"/>
          </a:xfrm>
          <a:prstGeom prst="rect">
            <a:avLst/>
          </a:prstGeom>
          <a:noFill/>
        </p:spPr>
        <p:txBody>
          <a:bodyPr wrap="square" lIns="91440" tIns="45720" rIns="91440" bIns="45720" rtlCol="0" anchor="t">
            <a:spAutoFit/>
          </a:bodyPr>
          <a:lstStyle/>
          <a:p>
            <a:pPr algn="ctr"/>
            <a:r>
              <a:rPr lang="en-US" sz="1600"/>
              <a:t>1 hour</a:t>
            </a:r>
            <a:endParaRPr lang="en-US" sz="1600">
              <a:cs typeface="Segoe UI"/>
            </a:endParaRPr>
          </a:p>
        </p:txBody>
      </p:sp>
      <p:sp>
        <p:nvSpPr>
          <p:cNvPr id="28" name="TextBox 12">
            <a:extLst>
              <a:ext uri="{FF2B5EF4-FFF2-40B4-BE49-F238E27FC236}">
                <a16:creationId xmlns:a16="http://schemas.microsoft.com/office/drawing/2014/main" id="{AE287A6F-D1CA-45F7-95D6-D5D0F26B44D7}"/>
              </a:ext>
            </a:extLst>
          </p:cNvPr>
          <p:cNvSpPr txBox="1"/>
          <p:nvPr/>
        </p:nvSpPr>
        <p:spPr>
          <a:xfrm>
            <a:off x="414331" y="2750831"/>
            <a:ext cx="1403846" cy="338554"/>
          </a:xfrm>
          <a:prstGeom prst="rect">
            <a:avLst/>
          </a:prstGeom>
          <a:noFill/>
        </p:spPr>
        <p:txBody>
          <a:bodyPr wrap="none" lIns="91440" tIns="45720" rIns="91440" bIns="45720" rtlCol="0" anchor="t">
            <a:spAutoFit/>
          </a:bodyPr>
          <a:lstStyle/>
          <a:p>
            <a:pPr algn="ctr"/>
            <a:r>
              <a:rPr lang="en-US" sz="1600" b="1"/>
              <a:t>1. Workshop</a:t>
            </a:r>
            <a:endParaRPr lang="en-US"/>
          </a:p>
        </p:txBody>
      </p:sp>
      <p:cxnSp>
        <p:nvCxnSpPr>
          <p:cNvPr id="3" name="Gerade Verbindung mit Pfeil 2">
            <a:extLst>
              <a:ext uri="{FF2B5EF4-FFF2-40B4-BE49-F238E27FC236}">
                <a16:creationId xmlns:a16="http://schemas.microsoft.com/office/drawing/2014/main" id="{4B30A037-F077-4308-8410-62ECF711C75B}"/>
              </a:ext>
            </a:extLst>
          </p:cNvPr>
          <p:cNvCxnSpPr>
            <a:cxnSpLocks/>
          </p:cNvCxnSpPr>
          <p:nvPr/>
        </p:nvCxnSpPr>
        <p:spPr>
          <a:xfrm flipV="1">
            <a:off x="592417" y="3327230"/>
            <a:ext cx="10809057" cy="12029"/>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Ellipse 4">
            <a:extLst>
              <a:ext uri="{FF2B5EF4-FFF2-40B4-BE49-F238E27FC236}">
                <a16:creationId xmlns:a16="http://schemas.microsoft.com/office/drawing/2014/main" id="{1B20ED66-36AC-45D9-9F72-FFD9D48752C1}"/>
              </a:ext>
            </a:extLst>
          </p:cNvPr>
          <p:cNvSpPr/>
          <p:nvPr/>
        </p:nvSpPr>
        <p:spPr bwMode="auto">
          <a:xfrm>
            <a:off x="280507" y="318330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Ellipse 40">
            <a:extLst>
              <a:ext uri="{FF2B5EF4-FFF2-40B4-BE49-F238E27FC236}">
                <a16:creationId xmlns:a16="http://schemas.microsoft.com/office/drawing/2014/main" id="{3CDDF166-D332-4498-A621-FE2D7B1794EE}"/>
              </a:ext>
            </a:extLst>
          </p:cNvPr>
          <p:cNvSpPr/>
          <p:nvPr/>
        </p:nvSpPr>
        <p:spPr bwMode="auto">
          <a:xfrm>
            <a:off x="3392490" y="3258720"/>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Ellipse 55">
            <a:extLst>
              <a:ext uri="{FF2B5EF4-FFF2-40B4-BE49-F238E27FC236}">
                <a16:creationId xmlns:a16="http://schemas.microsoft.com/office/drawing/2014/main" id="{420E3C56-AC0F-4891-BAE8-9792BBEA8AA0}"/>
              </a:ext>
            </a:extLst>
          </p:cNvPr>
          <p:cNvSpPr/>
          <p:nvPr/>
        </p:nvSpPr>
        <p:spPr bwMode="auto">
          <a:xfrm>
            <a:off x="5069503" y="3260560"/>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Ellipse 56">
            <a:extLst>
              <a:ext uri="{FF2B5EF4-FFF2-40B4-BE49-F238E27FC236}">
                <a16:creationId xmlns:a16="http://schemas.microsoft.com/office/drawing/2014/main" id="{74109EA4-3DAE-45FE-AB6B-EAEF0034F638}"/>
              </a:ext>
            </a:extLst>
          </p:cNvPr>
          <p:cNvSpPr/>
          <p:nvPr/>
        </p:nvSpPr>
        <p:spPr bwMode="auto">
          <a:xfrm>
            <a:off x="6868883" y="3258719"/>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Ellipse 33">
            <a:extLst>
              <a:ext uri="{FF2B5EF4-FFF2-40B4-BE49-F238E27FC236}">
                <a16:creationId xmlns:a16="http://schemas.microsoft.com/office/drawing/2014/main" id="{F6C9EEC7-6933-C1C3-7B91-162887D55F59}"/>
              </a:ext>
            </a:extLst>
          </p:cNvPr>
          <p:cNvSpPr/>
          <p:nvPr/>
        </p:nvSpPr>
        <p:spPr bwMode="auto">
          <a:xfrm>
            <a:off x="1898822" y="324464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23">
            <a:extLst>
              <a:ext uri="{FF2B5EF4-FFF2-40B4-BE49-F238E27FC236}">
                <a16:creationId xmlns:a16="http://schemas.microsoft.com/office/drawing/2014/main" id="{49FCA430-6DC7-6128-0036-90795D7ECBD5}"/>
              </a:ext>
            </a:extLst>
          </p:cNvPr>
          <p:cNvSpPr txBox="1"/>
          <p:nvPr/>
        </p:nvSpPr>
        <p:spPr>
          <a:xfrm>
            <a:off x="3645484" y="3415284"/>
            <a:ext cx="1343589" cy="338554"/>
          </a:xfrm>
          <a:prstGeom prst="rect">
            <a:avLst/>
          </a:prstGeom>
          <a:noFill/>
        </p:spPr>
        <p:txBody>
          <a:bodyPr wrap="square" lIns="91440" tIns="45720" rIns="91440" bIns="45720" rtlCol="0" anchor="t">
            <a:spAutoFit/>
          </a:bodyPr>
          <a:lstStyle/>
          <a:p>
            <a:pPr algn="ctr"/>
            <a:r>
              <a:rPr lang="en-US" sz="1600">
                <a:cs typeface="Segoe UI"/>
              </a:rPr>
              <a:t>30 min</a:t>
            </a:r>
            <a:endParaRPr lang="en-US" sz="1600"/>
          </a:p>
        </p:txBody>
      </p:sp>
      <p:sp>
        <p:nvSpPr>
          <p:cNvPr id="7" name="TextBox 12">
            <a:extLst>
              <a:ext uri="{FF2B5EF4-FFF2-40B4-BE49-F238E27FC236}">
                <a16:creationId xmlns:a16="http://schemas.microsoft.com/office/drawing/2014/main" id="{E5D7D2F3-BA56-E89C-3E49-051B30998414}"/>
              </a:ext>
            </a:extLst>
          </p:cNvPr>
          <p:cNvSpPr txBox="1"/>
          <p:nvPr/>
        </p:nvSpPr>
        <p:spPr>
          <a:xfrm>
            <a:off x="1813723" y="2751786"/>
            <a:ext cx="1660134" cy="338554"/>
          </a:xfrm>
          <a:prstGeom prst="rect">
            <a:avLst/>
          </a:prstGeom>
          <a:noFill/>
        </p:spPr>
        <p:txBody>
          <a:bodyPr wrap="none" lIns="91440" tIns="45720" rIns="91440" bIns="45720" rtlCol="0" anchor="t">
            <a:spAutoFit/>
          </a:bodyPr>
          <a:lstStyle/>
          <a:p>
            <a:pPr algn="ctr"/>
            <a:r>
              <a:rPr lang="en-US" sz="1600" b="1"/>
              <a:t>2. Prerequisites</a:t>
            </a:r>
            <a:endParaRPr lang="en-US">
              <a:cs typeface="Segoe UI"/>
            </a:endParaRPr>
          </a:p>
        </p:txBody>
      </p:sp>
      <p:sp>
        <p:nvSpPr>
          <p:cNvPr id="8" name="TextBox 23">
            <a:extLst>
              <a:ext uri="{FF2B5EF4-FFF2-40B4-BE49-F238E27FC236}">
                <a16:creationId xmlns:a16="http://schemas.microsoft.com/office/drawing/2014/main" id="{D69F2A33-C1D5-9570-69FB-B081E1F0DBE2}"/>
              </a:ext>
            </a:extLst>
          </p:cNvPr>
          <p:cNvSpPr txBox="1"/>
          <p:nvPr/>
        </p:nvSpPr>
        <p:spPr>
          <a:xfrm>
            <a:off x="5309712" y="3415285"/>
            <a:ext cx="1238490" cy="338554"/>
          </a:xfrm>
          <a:prstGeom prst="rect">
            <a:avLst/>
          </a:prstGeom>
          <a:noFill/>
        </p:spPr>
        <p:txBody>
          <a:bodyPr wrap="square" lIns="91440" tIns="45720" rIns="91440" bIns="45720" rtlCol="0" anchor="t">
            <a:spAutoFit/>
          </a:bodyPr>
          <a:lstStyle/>
          <a:p>
            <a:pPr algn="ctr"/>
            <a:r>
              <a:rPr lang="en-US" sz="1600" dirty="0"/>
              <a:t>~1</a:t>
            </a:r>
            <a:endParaRPr lang="en-US" dirty="0"/>
          </a:p>
        </p:txBody>
      </p:sp>
      <p:sp>
        <p:nvSpPr>
          <p:cNvPr id="9" name="TextBox 12">
            <a:extLst>
              <a:ext uri="{FF2B5EF4-FFF2-40B4-BE49-F238E27FC236}">
                <a16:creationId xmlns:a16="http://schemas.microsoft.com/office/drawing/2014/main" id="{D3E65AC3-116B-4AB7-715D-68E815936089}"/>
              </a:ext>
            </a:extLst>
          </p:cNvPr>
          <p:cNvSpPr txBox="1"/>
          <p:nvPr/>
        </p:nvSpPr>
        <p:spPr>
          <a:xfrm>
            <a:off x="3515731" y="2748116"/>
            <a:ext cx="1593040" cy="584775"/>
          </a:xfrm>
          <a:prstGeom prst="rect">
            <a:avLst/>
          </a:prstGeom>
          <a:noFill/>
        </p:spPr>
        <p:txBody>
          <a:bodyPr wrap="square" lIns="91440" tIns="45720" rIns="91440" bIns="45720" rtlCol="0" anchor="t">
            <a:spAutoFit/>
          </a:bodyPr>
          <a:lstStyle/>
          <a:p>
            <a:pPr algn="ctr"/>
            <a:r>
              <a:rPr lang="en-US" sz="1600" b="1"/>
              <a:t>3. Initial </a:t>
            </a:r>
          </a:p>
          <a:p>
            <a:pPr algn="ctr"/>
            <a:r>
              <a:rPr lang="en-US" sz="1600" b="1">
                <a:cs typeface="Segoe UI"/>
              </a:rPr>
              <a:t>Configuration</a:t>
            </a:r>
          </a:p>
        </p:txBody>
      </p:sp>
      <p:sp>
        <p:nvSpPr>
          <p:cNvPr id="10" name="TextBox 23">
            <a:extLst>
              <a:ext uri="{FF2B5EF4-FFF2-40B4-BE49-F238E27FC236}">
                <a16:creationId xmlns:a16="http://schemas.microsoft.com/office/drawing/2014/main" id="{2B1D54A7-1921-1951-4851-72F01A19A2CD}"/>
              </a:ext>
            </a:extLst>
          </p:cNvPr>
          <p:cNvSpPr txBox="1"/>
          <p:nvPr/>
        </p:nvSpPr>
        <p:spPr>
          <a:xfrm>
            <a:off x="7091563" y="3424680"/>
            <a:ext cx="1243877" cy="338554"/>
          </a:xfrm>
          <a:prstGeom prst="rect">
            <a:avLst/>
          </a:prstGeom>
          <a:noFill/>
        </p:spPr>
        <p:txBody>
          <a:bodyPr wrap="square" lIns="91440" tIns="45720" rIns="91440" bIns="45720" rtlCol="0" anchor="t">
            <a:spAutoFit/>
          </a:bodyPr>
          <a:lstStyle/>
          <a:p>
            <a:pPr algn="ctr"/>
            <a:r>
              <a:rPr lang="en-US" sz="1600"/>
              <a:t>1 hour</a:t>
            </a:r>
            <a:endParaRPr lang="en-US"/>
          </a:p>
        </p:txBody>
      </p:sp>
      <p:sp>
        <p:nvSpPr>
          <p:cNvPr id="11" name="TextBox 12">
            <a:extLst>
              <a:ext uri="{FF2B5EF4-FFF2-40B4-BE49-F238E27FC236}">
                <a16:creationId xmlns:a16="http://schemas.microsoft.com/office/drawing/2014/main" id="{42C618EA-49EE-D3D1-403E-6BD69C114A79}"/>
              </a:ext>
            </a:extLst>
          </p:cNvPr>
          <p:cNvSpPr txBox="1"/>
          <p:nvPr/>
        </p:nvSpPr>
        <p:spPr>
          <a:xfrm>
            <a:off x="5151364" y="2523018"/>
            <a:ext cx="1924133" cy="830997"/>
          </a:xfrm>
          <a:prstGeom prst="rect">
            <a:avLst/>
          </a:prstGeom>
          <a:noFill/>
        </p:spPr>
        <p:txBody>
          <a:bodyPr wrap="square" lIns="91440" tIns="45720" rIns="91440" bIns="45720" rtlCol="0" anchor="t">
            <a:spAutoFit/>
          </a:bodyPr>
          <a:lstStyle/>
          <a:p>
            <a:pPr algn="ctr"/>
            <a:r>
              <a:rPr lang="en-US" sz="1600" b="1" dirty="0"/>
              <a:t>4. Publish apps with Private Access </a:t>
            </a:r>
            <a:endParaRPr lang="en-US" sz="1600" b="1" dirty="0">
              <a:cs typeface="Segoe UI"/>
            </a:endParaRPr>
          </a:p>
        </p:txBody>
      </p:sp>
      <p:sp>
        <p:nvSpPr>
          <p:cNvPr id="12" name="Ellipse 4">
            <a:extLst>
              <a:ext uri="{FF2B5EF4-FFF2-40B4-BE49-F238E27FC236}">
                <a16:creationId xmlns:a16="http://schemas.microsoft.com/office/drawing/2014/main" id="{20FCFACD-063E-7E9D-AFFF-32B1FCEDBF0A}"/>
              </a:ext>
            </a:extLst>
          </p:cNvPr>
          <p:cNvSpPr/>
          <p:nvPr/>
        </p:nvSpPr>
        <p:spPr bwMode="auto">
          <a:xfrm>
            <a:off x="11401475" y="3180920"/>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23">
            <a:extLst>
              <a:ext uri="{FF2B5EF4-FFF2-40B4-BE49-F238E27FC236}">
                <a16:creationId xmlns:a16="http://schemas.microsoft.com/office/drawing/2014/main" id="{BDAC01A0-98FE-5170-1060-1966ED53EFC0}"/>
              </a:ext>
            </a:extLst>
          </p:cNvPr>
          <p:cNvSpPr txBox="1"/>
          <p:nvPr/>
        </p:nvSpPr>
        <p:spPr>
          <a:xfrm>
            <a:off x="10273787" y="3429546"/>
            <a:ext cx="862439" cy="338554"/>
          </a:xfrm>
          <a:prstGeom prst="rect">
            <a:avLst/>
          </a:prstGeom>
          <a:noFill/>
        </p:spPr>
        <p:txBody>
          <a:bodyPr wrap="square" lIns="91440" tIns="45720" rIns="91440" bIns="45720" rtlCol="0" anchor="t">
            <a:spAutoFit/>
          </a:bodyPr>
          <a:lstStyle/>
          <a:p>
            <a:pPr algn="ctr"/>
            <a:r>
              <a:rPr lang="en-US" sz="1600"/>
              <a:t>30 min</a:t>
            </a:r>
            <a:endParaRPr lang="en-US"/>
          </a:p>
        </p:txBody>
      </p:sp>
      <p:sp>
        <p:nvSpPr>
          <p:cNvPr id="15" name="TextBox 12">
            <a:extLst>
              <a:ext uri="{FF2B5EF4-FFF2-40B4-BE49-F238E27FC236}">
                <a16:creationId xmlns:a16="http://schemas.microsoft.com/office/drawing/2014/main" id="{CD503A2E-C0AC-317E-6DCC-8F5F6967C218}"/>
              </a:ext>
            </a:extLst>
          </p:cNvPr>
          <p:cNvSpPr txBox="1"/>
          <p:nvPr/>
        </p:nvSpPr>
        <p:spPr>
          <a:xfrm>
            <a:off x="8542184" y="2533140"/>
            <a:ext cx="1599444" cy="830997"/>
          </a:xfrm>
          <a:prstGeom prst="rect">
            <a:avLst/>
          </a:prstGeom>
          <a:noFill/>
        </p:spPr>
        <p:txBody>
          <a:bodyPr wrap="square" lIns="91440" tIns="45720" rIns="91440" bIns="45720" rtlCol="0" anchor="t">
            <a:spAutoFit/>
          </a:bodyPr>
          <a:lstStyle/>
          <a:p>
            <a:pPr algn="ctr"/>
            <a:r>
              <a:rPr lang="en-US" sz="1600" b="1" dirty="0"/>
              <a:t>6. Configure Web Content Filtering </a:t>
            </a:r>
          </a:p>
        </p:txBody>
      </p:sp>
      <p:sp>
        <p:nvSpPr>
          <p:cNvPr id="21" name="Left Brace 20">
            <a:extLst>
              <a:ext uri="{FF2B5EF4-FFF2-40B4-BE49-F238E27FC236}">
                <a16:creationId xmlns:a16="http://schemas.microsoft.com/office/drawing/2014/main" id="{2D170D06-CCC8-8842-E7F8-5E583411766D}"/>
              </a:ext>
            </a:extLst>
          </p:cNvPr>
          <p:cNvSpPr/>
          <p:nvPr/>
        </p:nvSpPr>
        <p:spPr>
          <a:xfrm rot="5400000" flipH="1">
            <a:off x="5561484" y="-1241494"/>
            <a:ext cx="761882" cy="10491074"/>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3" name="TextBox 23">
            <a:extLst>
              <a:ext uri="{FF2B5EF4-FFF2-40B4-BE49-F238E27FC236}">
                <a16:creationId xmlns:a16="http://schemas.microsoft.com/office/drawing/2014/main" id="{B179D78A-7905-1B77-4B26-73CD435D1312}"/>
              </a:ext>
            </a:extLst>
          </p:cNvPr>
          <p:cNvSpPr txBox="1"/>
          <p:nvPr/>
        </p:nvSpPr>
        <p:spPr>
          <a:xfrm>
            <a:off x="5054922" y="4443352"/>
            <a:ext cx="1852174" cy="338554"/>
          </a:xfrm>
          <a:prstGeom prst="rect">
            <a:avLst/>
          </a:prstGeom>
          <a:noFill/>
        </p:spPr>
        <p:txBody>
          <a:bodyPr wrap="square" lIns="91440" tIns="45720" rIns="91440" bIns="45720" rtlCol="0" anchor="t">
            <a:spAutoFit/>
          </a:bodyPr>
          <a:lstStyle/>
          <a:p>
            <a:pPr algn="ctr"/>
            <a:r>
              <a:rPr lang="en-US" sz="1600" dirty="0"/>
              <a:t>~6 hours</a:t>
            </a:r>
          </a:p>
        </p:txBody>
      </p:sp>
      <p:sp>
        <p:nvSpPr>
          <p:cNvPr id="42" name="Ellipse 56">
            <a:extLst>
              <a:ext uri="{FF2B5EF4-FFF2-40B4-BE49-F238E27FC236}">
                <a16:creationId xmlns:a16="http://schemas.microsoft.com/office/drawing/2014/main" id="{948C21DD-2A22-F6C7-C430-8344D0628537}"/>
              </a:ext>
            </a:extLst>
          </p:cNvPr>
          <p:cNvSpPr/>
          <p:nvPr/>
        </p:nvSpPr>
        <p:spPr bwMode="auto">
          <a:xfrm>
            <a:off x="8421820" y="3249072"/>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12">
            <a:extLst>
              <a:ext uri="{FF2B5EF4-FFF2-40B4-BE49-F238E27FC236}">
                <a16:creationId xmlns:a16="http://schemas.microsoft.com/office/drawing/2014/main" id="{E388BB7E-B2C7-41CA-637A-98CEA3247CBF}"/>
              </a:ext>
            </a:extLst>
          </p:cNvPr>
          <p:cNvSpPr txBox="1"/>
          <p:nvPr/>
        </p:nvSpPr>
        <p:spPr>
          <a:xfrm>
            <a:off x="7081205" y="2537349"/>
            <a:ext cx="1730848" cy="830997"/>
          </a:xfrm>
          <a:prstGeom prst="rect">
            <a:avLst/>
          </a:prstGeom>
          <a:noFill/>
        </p:spPr>
        <p:txBody>
          <a:bodyPr wrap="square" lIns="91440" tIns="45720" rIns="91440" bIns="45720" rtlCol="0" anchor="t">
            <a:spAutoFit/>
          </a:bodyPr>
          <a:lstStyle/>
          <a:p>
            <a:pPr algn="ctr"/>
            <a:r>
              <a:rPr lang="en-US" sz="1600" b="1" dirty="0"/>
              <a:t>5. Configure Tenant Restrictions</a:t>
            </a:r>
            <a:endParaRPr lang="en-US" sz="1600" b="1" dirty="0">
              <a:cs typeface="Segoe UI"/>
            </a:endParaRPr>
          </a:p>
        </p:txBody>
      </p:sp>
      <p:sp>
        <p:nvSpPr>
          <p:cNvPr id="44" name="TextBox 23">
            <a:extLst>
              <a:ext uri="{FF2B5EF4-FFF2-40B4-BE49-F238E27FC236}">
                <a16:creationId xmlns:a16="http://schemas.microsoft.com/office/drawing/2014/main" id="{A888F99F-2079-0315-A1DD-E6110220D46B}"/>
              </a:ext>
            </a:extLst>
          </p:cNvPr>
          <p:cNvSpPr txBox="1"/>
          <p:nvPr/>
        </p:nvSpPr>
        <p:spPr>
          <a:xfrm>
            <a:off x="2169711" y="3415285"/>
            <a:ext cx="1198906" cy="338554"/>
          </a:xfrm>
          <a:prstGeom prst="rect">
            <a:avLst/>
          </a:prstGeom>
          <a:noFill/>
        </p:spPr>
        <p:txBody>
          <a:bodyPr wrap="square" lIns="91440" tIns="45720" rIns="91440" bIns="45720" rtlCol="0" anchor="t">
            <a:spAutoFit/>
          </a:bodyPr>
          <a:lstStyle/>
          <a:p>
            <a:pPr algn="ctr"/>
            <a:r>
              <a:rPr lang="en-US" sz="1600">
                <a:cs typeface="Segoe UI"/>
              </a:rPr>
              <a:t>1 hour</a:t>
            </a:r>
            <a:endParaRPr lang="en-US" sz="1600"/>
          </a:p>
        </p:txBody>
      </p:sp>
      <p:sp>
        <p:nvSpPr>
          <p:cNvPr id="45" name="TextBox 23">
            <a:extLst>
              <a:ext uri="{FF2B5EF4-FFF2-40B4-BE49-F238E27FC236}">
                <a16:creationId xmlns:a16="http://schemas.microsoft.com/office/drawing/2014/main" id="{BCD5E6A7-2C3A-8797-D7D4-A9C4AFE2E808}"/>
              </a:ext>
            </a:extLst>
          </p:cNvPr>
          <p:cNvSpPr txBox="1"/>
          <p:nvPr/>
        </p:nvSpPr>
        <p:spPr>
          <a:xfrm>
            <a:off x="1996090" y="4784955"/>
            <a:ext cx="2433539" cy="1077218"/>
          </a:xfrm>
          <a:prstGeom prst="rect">
            <a:avLst/>
          </a:prstGeom>
          <a:noFill/>
        </p:spPr>
        <p:txBody>
          <a:bodyPr wrap="square" lIns="91440" tIns="45720" rIns="91440" bIns="45720" rtlCol="0" anchor="t">
            <a:spAutoFit/>
          </a:bodyPr>
          <a:lstStyle/>
          <a:p>
            <a:pPr marL="285750" indent="-285750">
              <a:buFont typeface="Wingdings"/>
              <a:buChar char="ü"/>
            </a:pPr>
            <a:r>
              <a:rPr lang="en-US" sz="1600">
                <a:cs typeface="Segoe UI"/>
              </a:rPr>
              <a:t>Admin roles</a:t>
            </a:r>
          </a:p>
          <a:p>
            <a:pPr marL="285750" indent="-285750">
              <a:buFont typeface="Wingdings"/>
              <a:buChar char="ü"/>
            </a:pPr>
            <a:r>
              <a:rPr lang="en-US" sz="1600">
                <a:cs typeface="Segoe UI"/>
              </a:rPr>
              <a:t>Joined device</a:t>
            </a:r>
            <a:endParaRPr lang="en-US"/>
          </a:p>
          <a:p>
            <a:pPr marL="285750" indent="-285750">
              <a:buFont typeface="Wingdings"/>
              <a:buChar char="ü"/>
            </a:pPr>
            <a:r>
              <a:rPr lang="en-US" sz="1600">
                <a:cs typeface="Segoe UI"/>
              </a:rPr>
              <a:t>Entra Private Network Connector</a:t>
            </a:r>
          </a:p>
        </p:txBody>
      </p:sp>
      <p:sp>
        <p:nvSpPr>
          <p:cNvPr id="46" name="TextBox 12">
            <a:extLst>
              <a:ext uri="{FF2B5EF4-FFF2-40B4-BE49-F238E27FC236}">
                <a16:creationId xmlns:a16="http://schemas.microsoft.com/office/drawing/2014/main" id="{ED24A0F5-CBEB-C691-FDFE-7D300CABCDFB}"/>
              </a:ext>
            </a:extLst>
          </p:cNvPr>
          <p:cNvSpPr txBox="1"/>
          <p:nvPr/>
        </p:nvSpPr>
        <p:spPr>
          <a:xfrm>
            <a:off x="9960082" y="2752011"/>
            <a:ext cx="1599444" cy="338554"/>
          </a:xfrm>
          <a:prstGeom prst="rect">
            <a:avLst/>
          </a:prstGeom>
          <a:noFill/>
        </p:spPr>
        <p:txBody>
          <a:bodyPr wrap="square" lIns="91440" tIns="45720" rIns="91440" bIns="45720" rtlCol="0" anchor="t">
            <a:spAutoFit/>
          </a:bodyPr>
          <a:lstStyle/>
          <a:p>
            <a:pPr algn="ctr"/>
            <a:r>
              <a:rPr lang="en-US" sz="1600" b="1"/>
              <a:t>7. Close-out</a:t>
            </a:r>
            <a:endParaRPr lang="en-US" sz="1600" b="1">
              <a:cs typeface="Segoe UI"/>
            </a:endParaRPr>
          </a:p>
        </p:txBody>
      </p:sp>
      <p:sp>
        <p:nvSpPr>
          <p:cNvPr id="47" name="Ellipse 56">
            <a:extLst>
              <a:ext uri="{FF2B5EF4-FFF2-40B4-BE49-F238E27FC236}">
                <a16:creationId xmlns:a16="http://schemas.microsoft.com/office/drawing/2014/main" id="{6A4202DF-425E-833A-5753-2EFF0DFC9B09}"/>
              </a:ext>
            </a:extLst>
          </p:cNvPr>
          <p:cNvSpPr/>
          <p:nvPr/>
        </p:nvSpPr>
        <p:spPr bwMode="auto">
          <a:xfrm>
            <a:off x="10003693" y="3258717"/>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TextBox 23">
            <a:extLst>
              <a:ext uri="{FF2B5EF4-FFF2-40B4-BE49-F238E27FC236}">
                <a16:creationId xmlns:a16="http://schemas.microsoft.com/office/drawing/2014/main" id="{C939CD9B-88C0-4F80-456F-7169C08D093C}"/>
              </a:ext>
            </a:extLst>
          </p:cNvPr>
          <p:cNvSpPr txBox="1"/>
          <p:nvPr/>
        </p:nvSpPr>
        <p:spPr>
          <a:xfrm>
            <a:off x="8712018" y="3415034"/>
            <a:ext cx="1243877" cy="338554"/>
          </a:xfrm>
          <a:prstGeom prst="rect">
            <a:avLst/>
          </a:prstGeom>
          <a:noFill/>
        </p:spPr>
        <p:txBody>
          <a:bodyPr wrap="square" lIns="91440" tIns="45720" rIns="91440" bIns="45720" rtlCol="0" anchor="t">
            <a:spAutoFit/>
          </a:bodyPr>
          <a:lstStyle/>
          <a:p>
            <a:pPr algn="ctr"/>
            <a:r>
              <a:rPr lang="en-US" sz="1600"/>
              <a:t>1 hour</a:t>
            </a:r>
            <a:endParaRPr lang="en-US"/>
          </a:p>
        </p:txBody>
      </p:sp>
      <p:cxnSp>
        <p:nvCxnSpPr>
          <p:cNvPr id="49" name="Straight Arrow Connector 48">
            <a:extLst>
              <a:ext uri="{FF2B5EF4-FFF2-40B4-BE49-F238E27FC236}">
                <a16:creationId xmlns:a16="http://schemas.microsoft.com/office/drawing/2014/main" id="{A306FB01-4B6D-4841-2229-C3AE3C170F9D}"/>
              </a:ext>
            </a:extLst>
          </p:cNvPr>
          <p:cNvCxnSpPr/>
          <p:nvPr/>
        </p:nvCxnSpPr>
        <p:spPr>
          <a:xfrm>
            <a:off x="2831939" y="3772382"/>
            <a:ext cx="7716" cy="96262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TextBox 23">
            <a:extLst>
              <a:ext uri="{FF2B5EF4-FFF2-40B4-BE49-F238E27FC236}">
                <a16:creationId xmlns:a16="http://schemas.microsoft.com/office/drawing/2014/main" id="{B9494126-3D45-66C2-A340-FB8A5A0376CA}"/>
              </a:ext>
            </a:extLst>
          </p:cNvPr>
          <p:cNvSpPr txBox="1"/>
          <p:nvPr/>
        </p:nvSpPr>
        <p:spPr>
          <a:xfrm>
            <a:off x="6376364" y="1429214"/>
            <a:ext cx="2604528" cy="338554"/>
          </a:xfrm>
          <a:prstGeom prst="rect">
            <a:avLst/>
          </a:prstGeom>
          <a:noFill/>
        </p:spPr>
        <p:txBody>
          <a:bodyPr wrap="square" lIns="91440" tIns="45720" rIns="91440" bIns="45720" rtlCol="0" anchor="t">
            <a:spAutoFit/>
          </a:bodyPr>
          <a:lstStyle/>
          <a:p>
            <a:pPr algn="ctr"/>
            <a:r>
              <a:rPr lang="en-US" sz="1600"/>
              <a:t>Choose your scenarios</a:t>
            </a:r>
            <a:endParaRPr lang="en-US"/>
          </a:p>
        </p:txBody>
      </p:sp>
      <p:cxnSp>
        <p:nvCxnSpPr>
          <p:cNvPr id="13" name="Straight Arrow Connector 12">
            <a:extLst>
              <a:ext uri="{FF2B5EF4-FFF2-40B4-BE49-F238E27FC236}">
                <a16:creationId xmlns:a16="http://schemas.microsoft.com/office/drawing/2014/main" id="{D38EB679-F90D-C41B-DCB7-D068AB2460A5}"/>
              </a:ext>
            </a:extLst>
          </p:cNvPr>
          <p:cNvCxnSpPr/>
          <p:nvPr/>
        </p:nvCxnSpPr>
        <p:spPr>
          <a:xfrm flipH="1">
            <a:off x="6205959" y="1877130"/>
            <a:ext cx="493853" cy="57680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E6623AD-B568-E991-51A0-FBD60C52AAFB}"/>
              </a:ext>
            </a:extLst>
          </p:cNvPr>
          <p:cNvCxnSpPr>
            <a:cxnSpLocks/>
          </p:cNvCxnSpPr>
          <p:nvPr/>
        </p:nvCxnSpPr>
        <p:spPr>
          <a:xfrm>
            <a:off x="8667508" y="1877129"/>
            <a:ext cx="518931" cy="57680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9D9B0A3-3DAE-1EE9-F8D2-4D4EA5DAE90A}"/>
              </a:ext>
            </a:extLst>
          </p:cNvPr>
          <p:cNvCxnSpPr>
            <a:cxnSpLocks/>
          </p:cNvCxnSpPr>
          <p:nvPr/>
        </p:nvCxnSpPr>
        <p:spPr>
          <a:xfrm>
            <a:off x="7702951" y="1877130"/>
            <a:ext cx="7716" cy="60574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2">
            <a:extLst>
              <a:ext uri="{FF2B5EF4-FFF2-40B4-BE49-F238E27FC236}">
                <a16:creationId xmlns:a16="http://schemas.microsoft.com/office/drawing/2014/main" id="{C1204FF9-2730-7203-4AE3-B1C3A9F33ECB}"/>
              </a:ext>
            </a:extLst>
          </p:cNvPr>
          <p:cNvCxnSpPr>
            <a:cxnSpLocks/>
          </p:cNvCxnSpPr>
          <p:nvPr/>
        </p:nvCxnSpPr>
        <p:spPr>
          <a:xfrm flipH="1">
            <a:off x="11546158" y="3493587"/>
            <a:ext cx="3626" cy="1116503"/>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128F550-2120-5FE4-442E-DC17737AB9CA}"/>
              </a:ext>
            </a:extLst>
          </p:cNvPr>
          <p:cNvSpPr txBox="1"/>
          <p:nvPr/>
        </p:nvSpPr>
        <p:spPr>
          <a:xfrm>
            <a:off x="9299294" y="4781309"/>
            <a:ext cx="2821328" cy="147732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600">
                <a:gradFill>
                  <a:gsLst>
                    <a:gs pos="2917">
                      <a:srgbClr val="000000"/>
                    </a:gs>
                    <a:gs pos="30000">
                      <a:srgbClr val="000000"/>
                    </a:gs>
                  </a:gsLst>
                  <a:lin ang="5400000" scaled="0"/>
                </a:gradFill>
                <a:cs typeface="Segoe UI"/>
              </a:rPr>
              <a:t>Possible next steps:</a:t>
            </a:r>
          </a:p>
          <a:p>
            <a:pPr marL="285750" indent="-285750">
              <a:buFont typeface="Arial"/>
              <a:buChar char="•"/>
            </a:pPr>
            <a:r>
              <a:rPr lang="en-US" sz="1600">
                <a:gradFill>
                  <a:gsLst>
                    <a:gs pos="2917">
                      <a:srgbClr val="000000"/>
                    </a:gs>
                    <a:gs pos="30000">
                      <a:srgbClr val="000000"/>
                    </a:gs>
                  </a:gsLst>
                  <a:lin ang="5400000" scaled="0"/>
                </a:gradFill>
                <a:cs typeface="Segoe UI"/>
              </a:rPr>
              <a:t>Continue testing + more feedback</a:t>
            </a:r>
          </a:p>
          <a:p>
            <a:pPr marL="285750" indent="-285750">
              <a:buFont typeface="Arial"/>
              <a:buChar char="•"/>
            </a:pPr>
            <a:r>
              <a:rPr lang="en-US" sz="1600">
                <a:gradFill>
                  <a:gsLst>
                    <a:gs pos="2917">
                      <a:srgbClr val="000000"/>
                    </a:gs>
                    <a:gs pos="30000">
                      <a:srgbClr val="000000"/>
                    </a:gs>
                  </a:gsLst>
                  <a:lin ang="5400000" scaled="0"/>
                </a:gradFill>
                <a:cs typeface="Segoe UI"/>
              </a:rPr>
              <a:t>Extend pilot to more users</a:t>
            </a:r>
          </a:p>
          <a:p>
            <a:pPr marL="285750" indent="-285750">
              <a:buFont typeface="Arial"/>
              <a:buChar char="•"/>
            </a:pPr>
            <a:r>
              <a:rPr lang="en-US" sz="1600">
                <a:gradFill>
                  <a:gsLst>
                    <a:gs pos="2917">
                      <a:srgbClr val="000000"/>
                    </a:gs>
                    <a:gs pos="30000">
                      <a:srgbClr val="000000"/>
                    </a:gs>
                  </a:gsLst>
                  <a:lin ang="5400000" scaled="0"/>
                </a:gradFill>
                <a:cs typeface="Segoe UI"/>
              </a:rPr>
              <a:t>Plan for production deployment</a:t>
            </a:r>
          </a:p>
        </p:txBody>
      </p:sp>
    </p:spTree>
    <p:extLst>
      <p:ext uri="{BB962C8B-B14F-4D97-AF65-F5344CB8AC3E}">
        <p14:creationId xmlns:p14="http://schemas.microsoft.com/office/powerpoint/2010/main" val="3279846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2.potx" id="{D29CC53D-EAA7-4D83-BB13-1533386C9521}" vid="{6C72D0CA-96AB-4989-B0E2-3225B06DBACA}"/>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2.potx" id="{D29CC53D-EAA7-4D83-BB13-1533386C9521}" vid="{15B32237-01C8-4BD5-8469-4DA296A477E9}"/>
    </a:ext>
  </a:extLst>
</a:theme>
</file>

<file path=ppt/theme/theme3.xml><?xml version="1.0" encoding="utf-8"?>
<a:theme xmlns:a="http://schemas.openxmlformats.org/drawingml/2006/main" name="!!! 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dea62843-2f1d-477a-9330-9ba9262bdf08">
      <UserInfo>
        <DisplayName/>
        <AccountId xsi:nil="true"/>
        <AccountType/>
      </UserInfo>
    </SharedWithUsers>
    <MediaLengthInSeconds xmlns="b4dcdbfa-72c6-406c-a91a-e0d72eff88e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F1A2ECE938FD14FBEF81197D0E6B9F0" ma:contentTypeVersion="13" ma:contentTypeDescription="Create a new document." ma:contentTypeScope="" ma:versionID="2a9b1700a0e7245baf63fa2febbcf0f0">
  <xsd:schema xmlns:xsd="http://www.w3.org/2001/XMLSchema" xmlns:xs="http://www.w3.org/2001/XMLSchema" xmlns:p="http://schemas.microsoft.com/office/2006/metadata/properties" xmlns:ns1="http://schemas.microsoft.com/sharepoint/v3" xmlns:ns2="b4dcdbfa-72c6-406c-a91a-e0d72eff88e4" xmlns:ns3="dea62843-2f1d-477a-9330-9ba9262bdf08" targetNamespace="http://schemas.microsoft.com/office/2006/metadata/properties" ma:root="true" ma:fieldsID="78199477521519b98beb078ba5cfedd9" ns1:_="" ns2:_="" ns3:_="">
    <xsd:import namespace="http://schemas.microsoft.com/sharepoint/v3"/>
    <xsd:import namespace="b4dcdbfa-72c6-406c-a91a-e0d72eff88e4"/>
    <xsd:import namespace="dea62843-2f1d-477a-9330-9ba9262bdf0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LengthInSeconds" minOccurs="0"/>
                <xsd:element ref="ns1:_ip_UnifiedCompliancePolicyProperties" minOccurs="0"/>
                <xsd:element ref="ns1:_ip_UnifiedCompliancePolicyUIAction" minOccurs="0"/>
                <xsd:element ref="ns3:SharedWithUsers" minOccurs="0"/>
                <xsd:element ref="ns3:SharedWithDetails" minOccurs="0"/>
                <xsd:element ref="ns2:MediaServiceGenerationTime" minOccurs="0"/>
                <xsd:element ref="ns2:MediaServiceEventHashCode"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4dcdbfa-72c6-406c-a91a-e0d72eff88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ea62843-2f1d-477a-9330-9ba9262bdf08"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b4dcdbfa-72c6-406c-a91a-e0d72eff88e4"/>
    <ds:schemaRef ds:uri="dea62843-2f1d-477a-9330-9ba9262bdf0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95C65AC-ED9B-428C-925C-9F3446238680}">
  <ds:schemaRefs>
    <ds:schemaRef ds:uri="b4dcdbfa-72c6-406c-a91a-e0d72eff88e4"/>
    <ds:schemaRef ds:uri="dea62843-2f1d-477a-9330-9ba9262bdf0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759</Words>
  <Application>Microsoft Office PowerPoint</Application>
  <PresentationFormat>Widescreen</PresentationFormat>
  <Paragraphs>161</Paragraphs>
  <Slides>12</Slides>
  <Notes>9</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12</vt:i4>
      </vt:variant>
    </vt:vector>
  </HeadingPairs>
  <TitlesOfParts>
    <vt:vector size="25" baseType="lpstr">
      <vt:lpstr>Yu Gothic UI</vt:lpstr>
      <vt:lpstr>Arial</vt:lpstr>
      <vt:lpstr>Arial,Sans-Serif</vt:lpstr>
      <vt:lpstr>Calibri</vt:lpstr>
      <vt:lpstr>Consolas</vt:lpstr>
      <vt:lpstr>Segoe UI</vt:lpstr>
      <vt:lpstr>Segoe UI Light</vt:lpstr>
      <vt:lpstr>Segoe UI Semibold</vt:lpstr>
      <vt:lpstr>Segoe UI Semilight</vt:lpstr>
      <vt:lpstr>Wingdings</vt:lpstr>
      <vt:lpstr>White Template</vt:lpstr>
      <vt:lpstr>Black Template</vt:lpstr>
      <vt:lpstr>!!! Microsoft Security template</vt:lpstr>
      <vt:lpstr>Global Secure Access</vt:lpstr>
      <vt:lpstr>PowerPoint Presentation</vt:lpstr>
      <vt:lpstr>Agenda</vt:lpstr>
      <vt:lpstr>PoC goals</vt:lpstr>
      <vt:lpstr>PoC  Stakeholders</vt:lpstr>
      <vt:lpstr>PoC Prerequisites</vt:lpstr>
      <vt:lpstr>Customer’s responsibilities</vt:lpstr>
      <vt:lpstr>PoC test scenarios</vt:lpstr>
      <vt:lpstr>PoC | Timeline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Onboarding Accelerator Passwordless Authentication</dc:title>
  <dc:creator>Eric Woodruff</dc:creator>
  <cp:lastModifiedBy>Luis Flores</cp:lastModifiedBy>
  <cp:revision>145</cp:revision>
  <dcterms:created xsi:type="dcterms:W3CDTF">2020-10-22T17:19:41Z</dcterms:created>
  <dcterms:modified xsi:type="dcterms:W3CDTF">2024-07-29T21:25:25Z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0x0101006F1A2ECE938FD14FBEF81197D0E6B9F0</vt:lpwstr>
  </property>
  <property fmtid="{D5CDD505-2E9C-101B-9397-08002B2CF9AE}" pid="3" name="MediaServiceImageTags">
    <vt:lpwstr/>
  </property>
  <property fmtid="{D5CDD505-2E9C-101B-9397-08002B2CF9AE}" pid="4" name="Order">
    <vt:r8>5715100</vt:r8>
  </property>
  <property fmtid="{D5CDD505-2E9C-101B-9397-08002B2CF9AE}" pid="5" name="xd_Signature">
    <vt:bool>false</vt:bool>
  </property>
  <property fmtid="{D5CDD505-2E9C-101B-9397-08002B2CF9AE}" pid="6" name="xd_ProgID">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ies>
</file>